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embeddedFontLst>
    <p:embeddedFont>
      <p:font typeface="DK Lemon Yellow Sun" panose="02000000000000000000" pitchFamily="50" charset="0"/>
      <p:regular r:id="rId14"/>
    </p:embeddedFont>
    <p:embeddedFont>
      <p:font typeface="Pacifico" panose="02000000000000000000" pitchFamily="2" charset="0"/>
      <p:regular r:id="rId15"/>
    </p:embeddedFont>
    <p:embeddedFont>
      <p:font typeface="Open Sans Extrabold" panose="020B0906030804020204" pitchFamily="34" charset="0"/>
      <p:bold r:id="rId16"/>
      <p:boldItalic r:id="rId17"/>
    </p:embeddedFont>
    <p:embeddedFont>
      <p:font typeface="Bebas Neue" panose="020B0606020202050201" pitchFamily="34" charset="0"/>
      <p:regular r:id="rId18"/>
    </p:embeddedFont>
    <p:embeddedFont>
      <p:font typeface="Open Sans Light" panose="020B0306030504020204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Raleway Black" panose="020B0A03030101060003" pitchFamily="34" charset="0"/>
      <p:bold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42F"/>
    <a:srgbClr val="312D38"/>
    <a:srgbClr val="100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59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608" y="75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D2AF-C613-4AC0-85EE-AD6BC0915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7716B-8331-43E3-966F-24BD36A39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52210-3578-4E03-9EE1-D8D6DC705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34F7-2B3B-4252-B833-763DC78E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79BD-F937-4FBF-A367-A4B5329D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F655-0501-4C29-B067-0BD5100C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CC902-2EB5-4C9F-80FD-1A7B96687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C315A-5254-4A38-9904-CFC11D7E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4B3FB-AB6F-446B-B1BF-74D708A6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02EAF-1CC7-45A0-8E88-FAAF64F3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7B889-885F-41BF-8E22-A119F9A15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9ED32-0A44-40D9-9F20-B76D31067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3F7E8-0D35-4C2C-96FA-8B437F2F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AC8A-499C-43C9-BE0E-06E46532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BC926-9F03-4BA8-9691-1BAD2A0C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4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CFF9-EB5F-428A-8B9D-F182C6D5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2D88-E7C6-4C5C-9EE8-BC05196F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6AE6-E68A-4D12-A184-5D7EA31A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B939B-6FEA-4D5D-A124-A420BB8F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F100-31A1-4A36-9F60-7A7DAFF6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5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B937-5C38-4510-B768-6D49D513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45279-D73A-4114-B47F-48832320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00A68-1E55-4527-B8FB-9E580354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44F57-683C-4E01-AD33-A56A6090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83F95-0AFA-4EDD-9B71-82F4DE59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9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F470-F56E-48F3-9D4A-A07FCF92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7646-3054-47F7-9F52-BEEFB7FCE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53AC6-9D82-409D-9A26-F91CECFC6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2D1FF-65CA-46E2-82FA-B99B1F52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EEF0D-C607-4216-8745-D9E37485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DBCD4-3CE1-44F2-84B5-B378F5C6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0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716E-B612-4FD4-8747-8CB19911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A2D93-BADB-4BDE-804F-00D9B385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FD393-1C3D-47E4-802B-98FFAEC6D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2044D8-3EA7-4C47-8559-BEF0ADBDB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00CE9-E75D-4C15-BCFC-262873BDB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21C2CF-3B96-41DF-AE13-715DE9D9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AD5F8F-7A6E-485F-9B73-2522FB9A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4BC266-D935-43A0-A17D-F26CF293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0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80E2-9250-4AD2-8E5E-34813680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24742-9A69-436C-8FCD-1F46C194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54C27-3DF4-40CB-9370-723162AA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70DC-3D2B-4D22-9B08-02A2E68A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C51E1-2F25-470D-AAFB-A6739E44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B6BE4-D7AE-46E9-97ED-446443F66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17E1F-3A7A-4028-AAF8-A944A23D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8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47B5-C363-48F0-87E8-8E8E8E94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CA8DC-DCBE-4263-8206-AF6A7C50B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56314-AD19-4193-A89D-DC99DF827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83B32-A6F5-448B-B7D6-C9489C2A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1EADF-E3F2-427D-8C46-F6F77223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ABFEF-A6EE-4AB8-9ABD-EA0F8192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8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81A8-6F71-44E7-BE1D-2C161604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018E9-F6B7-4CA6-A432-C2326A243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5C3C5-2FAC-437D-B154-028FCAF50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D4788-AAF1-4322-A6AE-D42F5D69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B2373-7506-4AC1-A222-D32DA106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9A643-012F-47FB-9207-B56A1FC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8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1BC09-EEF4-4E23-A95F-5F6EA07C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1D1F1-67E4-440E-9289-ED455CE15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EF71E-36A1-426D-9620-1B617FBA2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0E878-A77F-4D8E-8EF9-7D614C93E994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5885C-2403-4F29-A788-8E992226A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CA7BB-6E7A-4971-BF91-0757A46AB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2331-352B-4137-8C45-28DD3DD5A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audio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image" Target="../media/image45.png"/><Relationship Id="rId42" Type="http://schemas.openxmlformats.org/officeDocument/2006/relationships/image" Target="../media/image66.png"/><Relationship Id="rId47" Type="http://schemas.openxmlformats.org/officeDocument/2006/relationships/image" Target="../media/image71.png"/><Relationship Id="rId63" Type="http://schemas.openxmlformats.org/officeDocument/2006/relationships/image" Target="../media/image87.png"/><Relationship Id="rId68" Type="http://schemas.openxmlformats.org/officeDocument/2006/relationships/image" Target="../media/image92.png"/><Relationship Id="rId84" Type="http://schemas.openxmlformats.org/officeDocument/2006/relationships/image" Target="../media/image108.png"/><Relationship Id="rId89" Type="http://schemas.openxmlformats.org/officeDocument/2006/relationships/image" Target="../media/image113.png"/><Relationship Id="rId7" Type="http://schemas.openxmlformats.org/officeDocument/2006/relationships/image" Target="../media/image31.png"/><Relationship Id="rId71" Type="http://schemas.openxmlformats.org/officeDocument/2006/relationships/image" Target="../media/image95.png"/><Relationship Id="rId92" Type="http://schemas.openxmlformats.org/officeDocument/2006/relationships/image" Target="../media/image116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9" Type="http://schemas.openxmlformats.org/officeDocument/2006/relationships/image" Target="../media/image53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74" Type="http://schemas.openxmlformats.org/officeDocument/2006/relationships/image" Target="../media/image98.png"/><Relationship Id="rId79" Type="http://schemas.openxmlformats.org/officeDocument/2006/relationships/image" Target="../media/image103.png"/><Relationship Id="rId87" Type="http://schemas.openxmlformats.org/officeDocument/2006/relationships/image" Target="../media/image111.png"/><Relationship Id="rId102" Type="http://schemas.openxmlformats.org/officeDocument/2006/relationships/image" Target="../media/image126.png"/><Relationship Id="rId5" Type="http://schemas.openxmlformats.org/officeDocument/2006/relationships/image" Target="../media/image29.png"/><Relationship Id="rId61" Type="http://schemas.openxmlformats.org/officeDocument/2006/relationships/image" Target="../media/image85.png"/><Relationship Id="rId82" Type="http://schemas.openxmlformats.org/officeDocument/2006/relationships/image" Target="../media/image106.png"/><Relationship Id="rId90" Type="http://schemas.openxmlformats.org/officeDocument/2006/relationships/image" Target="../media/image114.png"/><Relationship Id="rId95" Type="http://schemas.openxmlformats.org/officeDocument/2006/relationships/image" Target="../media/image119.png"/><Relationship Id="rId19" Type="http://schemas.openxmlformats.org/officeDocument/2006/relationships/image" Target="../media/image4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69" Type="http://schemas.openxmlformats.org/officeDocument/2006/relationships/image" Target="../media/image93.png"/><Relationship Id="rId77" Type="http://schemas.openxmlformats.org/officeDocument/2006/relationships/image" Target="../media/image101.png"/><Relationship Id="rId100" Type="http://schemas.openxmlformats.org/officeDocument/2006/relationships/image" Target="../media/image124.png"/><Relationship Id="rId8" Type="http://schemas.openxmlformats.org/officeDocument/2006/relationships/image" Target="../media/image32.png"/><Relationship Id="rId51" Type="http://schemas.openxmlformats.org/officeDocument/2006/relationships/image" Target="../media/image75.png"/><Relationship Id="rId72" Type="http://schemas.openxmlformats.org/officeDocument/2006/relationships/image" Target="../media/image96.png"/><Relationship Id="rId80" Type="http://schemas.openxmlformats.org/officeDocument/2006/relationships/image" Target="../media/image104.png"/><Relationship Id="rId85" Type="http://schemas.openxmlformats.org/officeDocument/2006/relationships/image" Target="../media/image109.png"/><Relationship Id="rId93" Type="http://schemas.openxmlformats.org/officeDocument/2006/relationships/image" Target="../media/image117.png"/><Relationship Id="rId98" Type="http://schemas.openxmlformats.org/officeDocument/2006/relationships/image" Target="../media/image122.png"/><Relationship Id="rId3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59" Type="http://schemas.openxmlformats.org/officeDocument/2006/relationships/image" Target="../media/image83.png"/><Relationship Id="rId67" Type="http://schemas.openxmlformats.org/officeDocument/2006/relationships/image" Target="../media/image91.png"/><Relationship Id="rId103" Type="http://schemas.openxmlformats.org/officeDocument/2006/relationships/image" Target="../media/image127.png"/><Relationship Id="rId20" Type="http://schemas.openxmlformats.org/officeDocument/2006/relationships/image" Target="../media/image44.png"/><Relationship Id="rId41" Type="http://schemas.openxmlformats.org/officeDocument/2006/relationships/image" Target="../media/image65.png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70" Type="http://schemas.openxmlformats.org/officeDocument/2006/relationships/image" Target="../media/image94.png"/><Relationship Id="rId75" Type="http://schemas.openxmlformats.org/officeDocument/2006/relationships/image" Target="../media/image99.png"/><Relationship Id="rId83" Type="http://schemas.openxmlformats.org/officeDocument/2006/relationships/image" Target="../media/image107.png"/><Relationship Id="rId88" Type="http://schemas.openxmlformats.org/officeDocument/2006/relationships/image" Target="../media/image112.png"/><Relationship Id="rId91" Type="http://schemas.openxmlformats.org/officeDocument/2006/relationships/image" Target="../media/image115.png"/><Relationship Id="rId9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image" Target="../media/image34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73" Type="http://schemas.openxmlformats.org/officeDocument/2006/relationships/image" Target="../media/image97.png"/><Relationship Id="rId78" Type="http://schemas.openxmlformats.org/officeDocument/2006/relationships/image" Target="../media/image102.png"/><Relationship Id="rId81" Type="http://schemas.openxmlformats.org/officeDocument/2006/relationships/image" Target="../media/image105.png"/><Relationship Id="rId86" Type="http://schemas.openxmlformats.org/officeDocument/2006/relationships/image" Target="../media/image110.png"/><Relationship Id="rId94" Type="http://schemas.openxmlformats.org/officeDocument/2006/relationships/image" Target="../media/image118.png"/><Relationship Id="rId99" Type="http://schemas.openxmlformats.org/officeDocument/2006/relationships/image" Target="../media/image123.png"/><Relationship Id="rId101" Type="http://schemas.openxmlformats.org/officeDocument/2006/relationships/image" Target="../media/image12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9" Type="http://schemas.openxmlformats.org/officeDocument/2006/relationships/image" Target="../media/image63.png"/><Relationship Id="rId34" Type="http://schemas.openxmlformats.org/officeDocument/2006/relationships/image" Target="../media/image58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76" Type="http://schemas.openxmlformats.org/officeDocument/2006/relationships/image" Target="../media/image100.png"/><Relationship Id="rId97" Type="http://schemas.openxmlformats.org/officeDocument/2006/relationships/image" Target="../media/image121.png"/><Relationship Id="rId104" Type="http://schemas.openxmlformats.org/officeDocument/2006/relationships/image" Target="../media/image12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2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">
            <a:extLst>
              <a:ext uri="{FF2B5EF4-FFF2-40B4-BE49-F238E27FC236}">
                <a16:creationId xmlns:a16="http://schemas.microsoft.com/office/drawing/2014/main" id="{D1A81540-FCA1-4028-9B6B-9CC38A235E20}"/>
              </a:ext>
            </a:extLst>
          </p:cNvPr>
          <p:cNvGrpSpPr/>
          <p:nvPr/>
        </p:nvGrpSpPr>
        <p:grpSpPr>
          <a:xfrm>
            <a:off x="0" y="0"/>
            <a:ext cx="35709226" cy="6857999"/>
            <a:chOff x="0" y="0"/>
            <a:chExt cx="35709226" cy="6857999"/>
          </a:xfrm>
        </p:grpSpPr>
        <p:pic>
          <p:nvPicPr>
            <p:cNvPr id="6" name="PICTURE">
              <a:extLst>
                <a:ext uri="{FF2B5EF4-FFF2-40B4-BE49-F238E27FC236}">
                  <a16:creationId xmlns:a16="http://schemas.microsoft.com/office/drawing/2014/main" id="{D4DAABCF-6D6C-410F-A83C-C683D9223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122" name="PICTURE">
              <a:extLst>
                <a:ext uri="{FF2B5EF4-FFF2-40B4-BE49-F238E27FC236}">
                  <a16:creationId xmlns:a16="http://schemas.microsoft.com/office/drawing/2014/main" id="{A6CC0544-3638-4711-8F94-3895199A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58613" y="0"/>
              <a:ext cx="12192000" cy="6857999"/>
            </a:xfrm>
            <a:prstGeom prst="rect">
              <a:avLst/>
            </a:prstGeom>
          </p:spPr>
        </p:pic>
        <p:pic>
          <p:nvPicPr>
            <p:cNvPr id="129" name="PICTURE">
              <a:extLst>
                <a:ext uri="{FF2B5EF4-FFF2-40B4-BE49-F238E27FC236}">
                  <a16:creationId xmlns:a16="http://schemas.microsoft.com/office/drawing/2014/main" id="{18B24635-216A-480F-B185-FE91E299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7226" y="0"/>
              <a:ext cx="12192000" cy="6857999"/>
            </a:xfrm>
            <a:prstGeom prst="rect">
              <a:avLst/>
            </a:prstGeom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892DFFC7-D772-48E2-BCF3-D960E1CE70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8163" y="438328"/>
            <a:ext cx="1452562" cy="674510"/>
            <a:chOff x="417" y="485"/>
            <a:chExt cx="491" cy="228"/>
          </a:xfrm>
        </p:grpSpPr>
        <p:sp>
          <p:nvSpPr>
            <p:cNvPr id="10" name="AUTOSHAPE">
              <a:extLst>
                <a:ext uri="{FF2B5EF4-FFF2-40B4-BE49-F238E27FC236}">
                  <a16:creationId xmlns:a16="http://schemas.microsoft.com/office/drawing/2014/main" id="{A3F1E642-C7FB-40A6-B0D2-9112A4901BE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" y="485"/>
              <a:ext cx="491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">
              <a:extLst>
                <a:ext uri="{FF2B5EF4-FFF2-40B4-BE49-F238E27FC236}">
                  <a16:creationId xmlns:a16="http://schemas.microsoft.com/office/drawing/2014/main" id="{5829D534-11A8-4ABE-9548-F2E023265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489"/>
              <a:ext cx="469" cy="209"/>
            </a:xfrm>
            <a:custGeom>
              <a:avLst/>
              <a:gdLst>
                <a:gd name="T0" fmla="*/ 237 w 2045"/>
                <a:gd name="T1" fmla="*/ 643 h 896"/>
                <a:gd name="T2" fmla="*/ 226 w 2045"/>
                <a:gd name="T3" fmla="*/ 337 h 896"/>
                <a:gd name="T4" fmla="*/ 524 w 2045"/>
                <a:gd name="T5" fmla="*/ 497 h 896"/>
                <a:gd name="T6" fmla="*/ 617 w 2045"/>
                <a:gd name="T7" fmla="*/ 851 h 896"/>
                <a:gd name="T8" fmla="*/ 734 w 2045"/>
                <a:gd name="T9" fmla="*/ 801 h 896"/>
                <a:gd name="T10" fmla="*/ 593 w 2045"/>
                <a:gd name="T11" fmla="*/ 516 h 896"/>
                <a:gd name="T12" fmla="*/ 653 w 2045"/>
                <a:gd name="T13" fmla="*/ 528 h 896"/>
                <a:gd name="T14" fmla="*/ 938 w 2045"/>
                <a:gd name="T15" fmla="*/ 538 h 896"/>
                <a:gd name="T16" fmla="*/ 1115 w 2045"/>
                <a:gd name="T17" fmla="*/ 816 h 896"/>
                <a:gd name="T18" fmla="*/ 1211 w 2045"/>
                <a:gd name="T19" fmla="*/ 730 h 896"/>
                <a:gd name="T20" fmla="*/ 1007 w 2045"/>
                <a:gd name="T21" fmla="*/ 530 h 896"/>
                <a:gd name="T22" fmla="*/ 1301 w 2045"/>
                <a:gd name="T23" fmla="*/ 459 h 896"/>
                <a:gd name="T24" fmla="*/ 1479 w 2045"/>
                <a:gd name="T25" fmla="*/ 633 h 896"/>
                <a:gd name="T26" fmla="*/ 1548 w 2045"/>
                <a:gd name="T27" fmla="*/ 521 h 896"/>
                <a:gd name="T28" fmla="*/ 1363 w 2045"/>
                <a:gd name="T29" fmla="*/ 437 h 896"/>
                <a:gd name="T30" fmla="*/ 1431 w 2045"/>
                <a:gd name="T31" fmla="*/ 410 h 896"/>
                <a:gd name="T32" fmla="*/ 1619 w 2045"/>
                <a:gd name="T33" fmla="*/ 320 h 896"/>
                <a:gd name="T34" fmla="*/ 1745 w 2045"/>
                <a:gd name="T35" fmla="*/ 437 h 896"/>
                <a:gd name="T36" fmla="*/ 1799 w 2045"/>
                <a:gd name="T37" fmla="*/ 313 h 896"/>
                <a:gd name="T38" fmla="*/ 1671 w 2045"/>
                <a:gd name="T39" fmla="*/ 291 h 896"/>
                <a:gd name="T40" fmla="*/ 1782 w 2045"/>
                <a:gd name="T41" fmla="*/ 222 h 896"/>
                <a:gd name="T42" fmla="*/ 1995 w 2045"/>
                <a:gd name="T43" fmla="*/ 138 h 896"/>
                <a:gd name="T44" fmla="*/ 1920 w 2045"/>
                <a:gd name="T45" fmla="*/ 29 h 896"/>
                <a:gd name="T46" fmla="*/ 1766 w 2045"/>
                <a:gd name="T47" fmla="*/ 195 h 896"/>
                <a:gd name="T48" fmla="*/ 1660 w 2045"/>
                <a:gd name="T49" fmla="*/ 262 h 896"/>
                <a:gd name="T50" fmla="*/ 1707 w 2045"/>
                <a:gd name="T51" fmla="*/ 146 h 896"/>
                <a:gd name="T52" fmla="*/ 1573 w 2045"/>
                <a:gd name="T53" fmla="*/ 125 h 896"/>
                <a:gd name="T54" fmla="*/ 1604 w 2045"/>
                <a:gd name="T55" fmla="*/ 293 h 896"/>
                <a:gd name="T56" fmla="*/ 1348 w 2045"/>
                <a:gd name="T57" fmla="*/ 409 h 896"/>
                <a:gd name="T58" fmla="*/ 1435 w 2045"/>
                <a:gd name="T59" fmla="*/ 221 h 896"/>
                <a:gd name="T60" fmla="*/ 1309 w 2045"/>
                <a:gd name="T61" fmla="*/ 182 h 896"/>
                <a:gd name="T62" fmla="*/ 1290 w 2045"/>
                <a:gd name="T63" fmla="*/ 430 h 896"/>
                <a:gd name="T64" fmla="*/ 1000 w 2045"/>
                <a:gd name="T65" fmla="*/ 500 h 896"/>
                <a:gd name="T66" fmla="*/ 1183 w 2045"/>
                <a:gd name="T67" fmla="*/ 273 h 896"/>
                <a:gd name="T68" fmla="*/ 1076 w 2045"/>
                <a:gd name="T69" fmla="*/ 202 h 896"/>
                <a:gd name="T70" fmla="*/ 937 w 2045"/>
                <a:gd name="T71" fmla="*/ 507 h 896"/>
                <a:gd name="T72" fmla="*/ 658 w 2045"/>
                <a:gd name="T73" fmla="*/ 497 h 896"/>
                <a:gd name="T74" fmla="*/ 592 w 2045"/>
                <a:gd name="T75" fmla="*/ 484 h 896"/>
                <a:gd name="T76" fmla="*/ 865 w 2045"/>
                <a:gd name="T77" fmla="*/ 304 h 896"/>
                <a:gd name="T78" fmla="*/ 789 w 2045"/>
                <a:gd name="T79" fmla="*/ 204 h 896"/>
                <a:gd name="T80" fmla="*/ 532 w 2045"/>
                <a:gd name="T81" fmla="*/ 466 h 896"/>
                <a:gd name="T82" fmla="*/ 233 w 2045"/>
                <a:gd name="T83" fmla="*/ 302 h 896"/>
                <a:gd name="T84" fmla="*/ 550 w 2045"/>
                <a:gd name="T85" fmla="*/ 255 h 896"/>
                <a:gd name="T86" fmla="*/ 520 w 2045"/>
                <a:gd name="T87" fmla="*/ 130 h 896"/>
                <a:gd name="T88" fmla="*/ 188 w 2045"/>
                <a:gd name="T89" fmla="*/ 264 h 896"/>
                <a:gd name="T90" fmla="*/ 26 w 2045"/>
                <a:gd name="T91" fmla="*/ 76 h 896"/>
                <a:gd name="T92" fmla="*/ 0 w 2045"/>
                <a:gd name="T93" fmla="*/ 94 h 896"/>
                <a:gd name="T94" fmla="*/ 169 w 2045"/>
                <a:gd name="T95" fmla="*/ 288 h 896"/>
                <a:gd name="T96" fmla="*/ 109 w 2045"/>
                <a:gd name="T97" fmla="*/ 640 h 896"/>
                <a:gd name="T98" fmla="*/ 237 w 2045"/>
                <a:gd name="T99" fmla="*/ 64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45" h="896">
                  <a:moveTo>
                    <a:pt x="237" y="643"/>
                  </a:moveTo>
                  <a:cubicBezTo>
                    <a:pt x="269" y="560"/>
                    <a:pt x="290" y="445"/>
                    <a:pt x="226" y="337"/>
                  </a:cubicBezTo>
                  <a:cubicBezTo>
                    <a:pt x="317" y="409"/>
                    <a:pt x="416" y="462"/>
                    <a:pt x="524" y="497"/>
                  </a:cubicBezTo>
                  <a:cubicBezTo>
                    <a:pt x="470" y="652"/>
                    <a:pt x="545" y="774"/>
                    <a:pt x="617" y="851"/>
                  </a:cubicBezTo>
                  <a:cubicBezTo>
                    <a:pt x="660" y="896"/>
                    <a:pt x="736" y="863"/>
                    <a:pt x="734" y="801"/>
                  </a:cubicBezTo>
                  <a:cubicBezTo>
                    <a:pt x="730" y="709"/>
                    <a:pt x="701" y="590"/>
                    <a:pt x="593" y="516"/>
                  </a:cubicBezTo>
                  <a:cubicBezTo>
                    <a:pt x="613" y="520"/>
                    <a:pt x="633" y="524"/>
                    <a:pt x="653" y="528"/>
                  </a:cubicBezTo>
                  <a:cubicBezTo>
                    <a:pt x="749" y="544"/>
                    <a:pt x="845" y="546"/>
                    <a:pt x="938" y="538"/>
                  </a:cubicBezTo>
                  <a:cubicBezTo>
                    <a:pt x="938" y="683"/>
                    <a:pt x="1031" y="768"/>
                    <a:pt x="1115" y="816"/>
                  </a:cubicBezTo>
                  <a:cubicBezTo>
                    <a:pt x="1171" y="848"/>
                    <a:pt x="1235" y="790"/>
                    <a:pt x="1211" y="730"/>
                  </a:cubicBezTo>
                  <a:cubicBezTo>
                    <a:pt x="1179" y="652"/>
                    <a:pt x="1118" y="563"/>
                    <a:pt x="1007" y="530"/>
                  </a:cubicBezTo>
                  <a:cubicBezTo>
                    <a:pt x="1113" y="515"/>
                    <a:pt x="1213" y="489"/>
                    <a:pt x="1301" y="459"/>
                  </a:cubicBezTo>
                  <a:cubicBezTo>
                    <a:pt x="1332" y="561"/>
                    <a:pt x="1407" y="610"/>
                    <a:pt x="1479" y="633"/>
                  </a:cubicBezTo>
                  <a:cubicBezTo>
                    <a:pt x="1546" y="655"/>
                    <a:pt x="1598" y="571"/>
                    <a:pt x="1548" y="521"/>
                  </a:cubicBezTo>
                  <a:cubicBezTo>
                    <a:pt x="1503" y="477"/>
                    <a:pt x="1442" y="438"/>
                    <a:pt x="1363" y="437"/>
                  </a:cubicBezTo>
                  <a:cubicBezTo>
                    <a:pt x="1387" y="428"/>
                    <a:pt x="1410" y="419"/>
                    <a:pt x="1431" y="410"/>
                  </a:cubicBezTo>
                  <a:cubicBezTo>
                    <a:pt x="1503" y="380"/>
                    <a:pt x="1566" y="349"/>
                    <a:pt x="1619" y="320"/>
                  </a:cubicBezTo>
                  <a:cubicBezTo>
                    <a:pt x="1649" y="383"/>
                    <a:pt x="1696" y="418"/>
                    <a:pt x="1745" y="437"/>
                  </a:cubicBezTo>
                  <a:cubicBezTo>
                    <a:pt x="1825" y="468"/>
                    <a:pt x="1876" y="349"/>
                    <a:pt x="1799" y="313"/>
                  </a:cubicBezTo>
                  <a:cubicBezTo>
                    <a:pt x="1762" y="295"/>
                    <a:pt x="1719" y="285"/>
                    <a:pt x="1671" y="291"/>
                  </a:cubicBezTo>
                  <a:cubicBezTo>
                    <a:pt x="1732" y="257"/>
                    <a:pt x="1771" y="230"/>
                    <a:pt x="1782" y="222"/>
                  </a:cubicBezTo>
                  <a:cubicBezTo>
                    <a:pt x="1877" y="231"/>
                    <a:pt x="1947" y="189"/>
                    <a:pt x="1995" y="138"/>
                  </a:cubicBezTo>
                  <a:cubicBezTo>
                    <a:pt x="2045" y="85"/>
                    <a:pt x="1987" y="0"/>
                    <a:pt x="1920" y="29"/>
                  </a:cubicBezTo>
                  <a:cubicBezTo>
                    <a:pt x="1856" y="55"/>
                    <a:pt x="1792" y="105"/>
                    <a:pt x="1766" y="195"/>
                  </a:cubicBezTo>
                  <a:cubicBezTo>
                    <a:pt x="1759" y="200"/>
                    <a:pt x="1721" y="226"/>
                    <a:pt x="1660" y="262"/>
                  </a:cubicBezTo>
                  <a:cubicBezTo>
                    <a:pt x="1689" y="225"/>
                    <a:pt x="1702" y="185"/>
                    <a:pt x="1707" y="146"/>
                  </a:cubicBezTo>
                  <a:cubicBezTo>
                    <a:pt x="1717" y="61"/>
                    <a:pt x="1589" y="41"/>
                    <a:pt x="1573" y="125"/>
                  </a:cubicBezTo>
                  <a:cubicBezTo>
                    <a:pt x="1563" y="176"/>
                    <a:pt x="1567" y="234"/>
                    <a:pt x="1604" y="293"/>
                  </a:cubicBezTo>
                  <a:cubicBezTo>
                    <a:pt x="1535" y="330"/>
                    <a:pt x="1448" y="372"/>
                    <a:pt x="1348" y="409"/>
                  </a:cubicBezTo>
                  <a:cubicBezTo>
                    <a:pt x="1409" y="355"/>
                    <a:pt x="1430" y="285"/>
                    <a:pt x="1435" y="221"/>
                  </a:cubicBezTo>
                  <a:cubicBezTo>
                    <a:pt x="1439" y="151"/>
                    <a:pt x="1345" y="122"/>
                    <a:pt x="1309" y="182"/>
                  </a:cubicBezTo>
                  <a:cubicBezTo>
                    <a:pt x="1271" y="247"/>
                    <a:pt x="1247" y="333"/>
                    <a:pt x="1290" y="430"/>
                  </a:cubicBezTo>
                  <a:cubicBezTo>
                    <a:pt x="1200" y="460"/>
                    <a:pt x="1102" y="486"/>
                    <a:pt x="1000" y="500"/>
                  </a:cubicBezTo>
                  <a:cubicBezTo>
                    <a:pt x="1110" y="454"/>
                    <a:pt x="1160" y="356"/>
                    <a:pt x="1183" y="273"/>
                  </a:cubicBezTo>
                  <a:cubicBezTo>
                    <a:pt x="1200" y="211"/>
                    <a:pt x="1128" y="163"/>
                    <a:pt x="1076" y="202"/>
                  </a:cubicBezTo>
                  <a:cubicBezTo>
                    <a:pt x="998" y="260"/>
                    <a:pt x="915" y="359"/>
                    <a:pt x="937" y="507"/>
                  </a:cubicBezTo>
                  <a:cubicBezTo>
                    <a:pt x="845" y="515"/>
                    <a:pt x="751" y="513"/>
                    <a:pt x="658" y="497"/>
                  </a:cubicBezTo>
                  <a:cubicBezTo>
                    <a:pt x="636" y="493"/>
                    <a:pt x="614" y="489"/>
                    <a:pt x="592" y="484"/>
                  </a:cubicBezTo>
                  <a:cubicBezTo>
                    <a:pt x="729" y="476"/>
                    <a:pt x="815" y="385"/>
                    <a:pt x="865" y="304"/>
                  </a:cubicBezTo>
                  <a:cubicBezTo>
                    <a:pt x="898" y="252"/>
                    <a:pt x="848" y="186"/>
                    <a:pt x="789" y="204"/>
                  </a:cubicBezTo>
                  <a:cubicBezTo>
                    <a:pt x="688" y="234"/>
                    <a:pt x="562" y="304"/>
                    <a:pt x="532" y="466"/>
                  </a:cubicBezTo>
                  <a:cubicBezTo>
                    <a:pt x="423" y="432"/>
                    <a:pt x="323" y="377"/>
                    <a:pt x="233" y="302"/>
                  </a:cubicBezTo>
                  <a:cubicBezTo>
                    <a:pt x="357" y="352"/>
                    <a:pt x="472" y="306"/>
                    <a:pt x="550" y="255"/>
                  </a:cubicBezTo>
                  <a:cubicBezTo>
                    <a:pt x="603" y="220"/>
                    <a:pt x="584" y="138"/>
                    <a:pt x="520" y="130"/>
                  </a:cubicBezTo>
                  <a:cubicBezTo>
                    <a:pt x="418" y="118"/>
                    <a:pt x="279" y="132"/>
                    <a:pt x="188" y="264"/>
                  </a:cubicBezTo>
                  <a:cubicBezTo>
                    <a:pt x="130" y="210"/>
                    <a:pt x="76" y="148"/>
                    <a:pt x="26" y="76"/>
                  </a:cubicBezTo>
                  <a:lnTo>
                    <a:pt x="0" y="94"/>
                  </a:lnTo>
                  <a:cubicBezTo>
                    <a:pt x="52" y="168"/>
                    <a:pt x="108" y="232"/>
                    <a:pt x="169" y="288"/>
                  </a:cubicBezTo>
                  <a:cubicBezTo>
                    <a:pt x="60" y="404"/>
                    <a:pt x="76" y="542"/>
                    <a:pt x="109" y="640"/>
                  </a:cubicBezTo>
                  <a:cubicBezTo>
                    <a:pt x="130" y="699"/>
                    <a:pt x="214" y="702"/>
                    <a:pt x="237" y="643"/>
                  </a:cubicBezTo>
                  <a:close/>
                </a:path>
              </a:pathLst>
            </a:custGeom>
            <a:solidFill>
              <a:srgbClr val="2D6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554739E-397A-4835-B471-9D6FF7F22F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58286" y="458810"/>
            <a:ext cx="632278" cy="633368"/>
            <a:chOff x="6812" y="198"/>
            <a:chExt cx="580" cy="581"/>
          </a:xfrm>
        </p:grpSpPr>
        <p:sp>
          <p:nvSpPr>
            <p:cNvPr id="14" name="AUTOSHAPE">
              <a:extLst>
                <a:ext uri="{FF2B5EF4-FFF2-40B4-BE49-F238E27FC236}">
                  <a16:creationId xmlns:a16="http://schemas.microsoft.com/office/drawing/2014/main" id="{0DA559DD-16D3-4F2C-871E-D5BB389E703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12" y="198"/>
              <a:ext cx="580" cy="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507522E7-2A81-4AC2-9C2B-735740B1F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" y="219"/>
              <a:ext cx="529" cy="511"/>
            </a:xfrm>
            <a:custGeom>
              <a:avLst/>
              <a:gdLst>
                <a:gd name="T0" fmla="*/ 102 w 889"/>
                <a:gd name="T1" fmla="*/ 177 h 870"/>
                <a:gd name="T2" fmla="*/ 83 w 889"/>
                <a:gd name="T3" fmla="*/ 214 h 870"/>
                <a:gd name="T4" fmla="*/ 51 w 889"/>
                <a:gd name="T5" fmla="*/ 210 h 870"/>
                <a:gd name="T6" fmla="*/ 4 w 889"/>
                <a:gd name="T7" fmla="*/ 245 h 870"/>
                <a:gd name="T8" fmla="*/ 40 w 889"/>
                <a:gd name="T9" fmla="*/ 292 h 870"/>
                <a:gd name="T10" fmla="*/ 51 w 889"/>
                <a:gd name="T11" fmla="*/ 292 h 870"/>
                <a:gd name="T12" fmla="*/ 86 w 889"/>
                <a:gd name="T13" fmla="*/ 286 h 870"/>
                <a:gd name="T14" fmla="*/ 108 w 889"/>
                <a:gd name="T15" fmla="*/ 321 h 870"/>
                <a:gd name="T16" fmla="*/ 104 w 889"/>
                <a:gd name="T17" fmla="*/ 427 h 870"/>
                <a:gd name="T18" fmla="*/ 394 w 889"/>
                <a:gd name="T19" fmla="*/ 277 h 870"/>
                <a:gd name="T20" fmla="*/ 538 w 889"/>
                <a:gd name="T21" fmla="*/ 293 h 870"/>
                <a:gd name="T22" fmla="*/ 349 w 889"/>
                <a:gd name="T23" fmla="*/ 496 h 870"/>
                <a:gd name="T24" fmla="*/ 37 w 889"/>
                <a:gd name="T25" fmla="*/ 616 h 870"/>
                <a:gd name="T26" fmla="*/ 119 w 889"/>
                <a:gd name="T27" fmla="*/ 683 h 870"/>
                <a:gd name="T28" fmla="*/ 132 w 889"/>
                <a:gd name="T29" fmla="*/ 722 h 870"/>
                <a:gd name="T30" fmla="*/ 104 w 889"/>
                <a:gd name="T31" fmla="*/ 745 h 870"/>
                <a:gd name="T32" fmla="*/ 97 w 889"/>
                <a:gd name="T33" fmla="*/ 753 h 870"/>
                <a:gd name="T34" fmla="*/ 108 w 889"/>
                <a:gd name="T35" fmla="*/ 811 h 870"/>
                <a:gd name="T36" fmla="*/ 165 w 889"/>
                <a:gd name="T37" fmla="*/ 798 h 870"/>
                <a:gd name="T38" fmla="*/ 184 w 889"/>
                <a:gd name="T39" fmla="*/ 771 h 870"/>
                <a:gd name="T40" fmla="*/ 225 w 889"/>
                <a:gd name="T41" fmla="*/ 781 h 870"/>
                <a:gd name="T42" fmla="*/ 297 w 889"/>
                <a:gd name="T43" fmla="*/ 858 h 870"/>
                <a:gd name="T44" fmla="*/ 394 w 889"/>
                <a:gd name="T45" fmla="*/ 538 h 870"/>
                <a:gd name="T46" fmla="*/ 583 w 889"/>
                <a:gd name="T47" fmla="*/ 335 h 870"/>
                <a:gd name="T48" fmla="*/ 610 w 889"/>
                <a:gd name="T49" fmla="*/ 477 h 870"/>
                <a:gd name="T50" fmla="*/ 481 w 889"/>
                <a:gd name="T51" fmla="*/ 777 h 870"/>
                <a:gd name="T52" fmla="*/ 586 w 889"/>
                <a:gd name="T53" fmla="*/ 766 h 870"/>
                <a:gd name="T54" fmla="*/ 623 w 889"/>
                <a:gd name="T55" fmla="*/ 785 h 870"/>
                <a:gd name="T56" fmla="*/ 620 w 889"/>
                <a:gd name="T57" fmla="*/ 821 h 870"/>
                <a:gd name="T58" fmla="*/ 620 w 889"/>
                <a:gd name="T59" fmla="*/ 831 h 870"/>
                <a:gd name="T60" fmla="*/ 669 w 889"/>
                <a:gd name="T61" fmla="*/ 865 h 870"/>
                <a:gd name="T62" fmla="*/ 701 w 889"/>
                <a:gd name="T63" fmla="*/ 815 h 870"/>
                <a:gd name="T64" fmla="*/ 695 w 889"/>
                <a:gd name="T65" fmla="*/ 783 h 870"/>
                <a:gd name="T66" fmla="*/ 731 w 889"/>
                <a:gd name="T67" fmla="*/ 761 h 870"/>
                <a:gd name="T68" fmla="*/ 836 w 889"/>
                <a:gd name="T69" fmla="*/ 764 h 870"/>
                <a:gd name="T70" fmla="*/ 672 w 889"/>
                <a:gd name="T71" fmla="*/ 466 h 870"/>
                <a:gd name="T72" fmla="*/ 697 w 889"/>
                <a:gd name="T73" fmla="*/ 212 h 870"/>
                <a:gd name="T74" fmla="*/ 844 w 889"/>
                <a:gd name="T75" fmla="*/ 55 h 870"/>
                <a:gd name="T76" fmla="*/ 842 w 889"/>
                <a:gd name="T77" fmla="*/ 11 h 870"/>
                <a:gd name="T78" fmla="*/ 799 w 889"/>
                <a:gd name="T79" fmla="*/ 13 h 870"/>
                <a:gd name="T80" fmla="*/ 652 w 889"/>
                <a:gd name="T81" fmla="*/ 171 h 870"/>
                <a:gd name="T82" fmla="*/ 401 w 889"/>
                <a:gd name="T83" fmla="*/ 214 h 870"/>
                <a:gd name="T84" fmla="*/ 92 w 889"/>
                <a:gd name="T85" fmla="*/ 72 h 870"/>
                <a:gd name="T86" fmla="*/ 102 w 889"/>
                <a:gd name="T87" fmla="*/ 177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9" h="870">
                  <a:moveTo>
                    <a:pt x="102" y="177"/>
                  </a:moveTo>
                  <a:cubicBezTo>
                    <a:pt x="116" y="192"/>
                    <a:pt x="104" y="216"/>
                    <a:pt x="83" y="214"/>
                  </a:cubicBezTo>
                  <a:lnTo>
                    <a:pt x="51" y="210"/>
                  </a:lnTo>
                  <a:cubicBezTo>
                    <a:pt x="28" y="208"/>
                    <a:pt x="7" y="223"/>
                    <a:pt x="4" y="245"/>
                  </a:cubicBezTo>
                  <a:cubicBezTo>
                    <a:pt x="0" y="269"/>
                    <a:pt x="17" y="290"/>
                    <a:pt x="40" y="292"/>
                  </a:cubicBezTo>
                  <a:cubicBezTo>
                    <a:pt x="44" y="292"/>
                    <a:pt x="48" y="292"/>
                    <a:pt x="51" y="292"/>
                  </a:cubicBezTo>
                  <a:lnTo>
                    <a:pt x="86" y="286"/>
                  </a:lnTo>
                  <a:cubicBezTo>
                    <a:pt x="106" y="282"/>
                    <a:pt x="120" y="305"/>
                    <a:pt x="108" y="321"/>
                  </a:cubicBezTo>
                  <a:cubicBezTo>
                    <a:pt x="81" y="357"/>
                    <a:pt x="58" y="395"/>
                    <a:pt x="104" y="427"/>
                  </a:cubicBezTo>
                  <a:cubicBezTo>
                    <a:pt x="180" y="478"/>
                    <a:pt x="322" y="387"/>
                    <a:pt x="394" y="277"/>
                  </a:cubicBezTo>
                  <a:cubicBezTo>
                    <a:pt x="433" y="290"/>
                    <a:pt x="485" y="300"/>
                    <a:pt x="538" y="293"/>
                  </a:cubicBezTo>
                  <a:lnTo>
                    <a:pt x="349" y="496"/>
                  </a:lnTo>
                  <a:cubicBezTo>
                    <a:pt x="217" y="476"/>
                    <a:pt x="48" y="524"/>
                    <a:pt x="37" y="616"/>
                  </a:cubicBezTo>
                  <a:cubicBezTo>
                    <a:pt x="30" y="672"/>
                    <a:pt x="74" y="680"/>
                    <a:pt x="119" y="683"/>
                  </a:cubicBezTo>
                  <a:cubicBezTo>
                    <a:pt x="139" y="684"/>
                    <a:pt x="147" y="709"/>
                    <a:pt x="132" y="722"/>
                  </a:cubicBezTo>
                  <a:lnTo>
                    <a:pt x="104" y="745"/>
                  </a:lnTo>
                  <a:cubicBezTo>
                    <a:pt x="102" y="747"/>
                    <a:pt x="99" y="750"/>
                    <a:pt x="97" y="753"/>
                  </a:cubicBezTo>
                  <a:cubicBezTo>
                    <a:pt x="83" y="772"/>
                    <a:pt x="88" y="798"/>
                    <a:pt x="108" y="811"/>
                  </a:cubicBezTo>
                  <a:cubicBezTo>
                    <a:pt x="127" y="823"/>
                    <a:pt x="152" y="816"/>
                    <a:pt x="165" y="798"/>
                  </a:cubicBezTo>
                  <a:lnTo>
                    <a:pt x="184" y="771"/>
                  </a:lnTo>
                  <a:cubicBezTo>
                    <a:pt x="196" y="755"/>
                    <a:pt x="222" y="761"/>
                    <a:pt x="225" y="781"/>
                  </a:cubicBezTo>
                  <a:cubicBezTo>
                    <a:pt x="231" y="826"/>
                    <a:pt x="242" y="869"/>
                    <a:pt x="297" y="858"/>
                  </a:cubicBezTo>
                  <a:cubicBezTo>
                    <a:pt x="388" y="841"/>
                    <a:pt x="424" y="669"/>
                    <a:pt x="394" y="538"/>
                  </a:cubicBezTo>
                  <a:lnTo>
                    <a:pt x="583" y="335"/>
                  </a:lnTo>
                  <a:cubicBezTo>
                    <a:pt x="580" y="389"/>
                    <a:pt x="593" y="439"/>
                    <a:pt x="610" y="477"/>
                  </a:cubicBezTo>
                  <a:cubicBezTo>
                    <a:pt x="505" y="558"/>
                    <a:pt x="425" y="706"/>
                    <a:pt x="481" y="777"/>
                  </a:cubicBezTo>
                  <a:cubicBezTo>
                    <a:pt x="516" y="821"/>
                    <a:pt x="552" y="796"/>
                    <a:pt x="586" y="766"/>
                  </a:cubicBezTo>
                  <a:cubicBezTo>
                    <a:pt x="601" y="753"/>
                    <a:pt x="625" y="765"/>
                    <a:pt x="623" y="785"/>
                  </a:cubicBezTo>
                  <a:lnTo>
                    <a:pt x="620" y="821"/>
                  </a:lnTo>
                  <a:cubicBezTo>
                    <a:pt x="619" y="824"/>
                    <a:pt x="619" y="828"/>
                    <a:pt x="620" y="831"/>
                  </a:cubicBezTo>
                  <a:cubicBezTo>
                    <a:pt x="624" y="854"/>
                    <a:pt x="646" y="870"/>
                    <a:pt x="669" y="865"/>
                  </a:cubicBezTo>
                  <a:cubicBezTo>
                    <a:pt x="691" y="860"/>
                    <a:pt x="704" y="837"/>
                    <a:pt x="701" y="815"/>
                  </a:cubicBezTo>
                  <a:lnTo>
                    <a:pt x="695" y="783"/>
                  </a:lnTo>
                  <a:cubicBezTo>
                    <a:pt x="692" y="763"/>
                    <a:pt x="715" y="749"/>
                    <a:pt x="731" y="761"/>
                  </a:cubicBezTo>
                  <a:cubicBezTo>
                    <a:pt x="767" y="788"/>
                    <a:pt x="805" y="811"/>
                    <a:pt x="836" y="764"/>
                  </a:cubicBezTo>
                  <a:cubicBezTo>
                    <a:pt x="889" y="686"/>
                    <a:pt x="789" y="535"/>
                    <a:pt x="672" y="466"/>
                  </a:cubicBezTo>
                  <a:cubicBezTo>
                    <a:pt x="652" y="424"/>
                    <a:pt x="609" y="307"/>
                    <a:pt x="697" y="212"/>
                  </a:cubicBezTo>
                  <a:lnTo>
                    <a:pt x="844" y="55"/>
                  </a:lnTo>
                  <a:cubicBezTo>
                    <a:pt x="855" y="42"/>
                    <a:pt x="855" y="23"/>
                    <a:pt x="842" y="11"/>
                  </a:cubicBezTo>
                  <a:cubicBezTo>
                    <a:pt x="830" y="0"/>
                    <a:pt x="811" y="0"/>
                    <a:pt x="799" y="13"/>
                  </a:cubicBezTo>
                  <a:lnTo>
                    <a:pt x="652" y="171"/>
                  </a:lnTo>
                  <a:cubicBezTo>
                    <a:pt x="564" y="266"/>
                    <a:pt x="445" y="232"/>
                    <a:pt x="401" y="214"/>
                  </a:cubicBezTo>
                  <a:cubicBezTo>
                    <a:pt x="324" y="103"/>
                    <a:pt x="166" y="13"/>
                    <a:pt x="92" y="72"/>
                  </a:cubicBezTo>
                  <a:cubicBezTo>
                    <a:pt x="47" y="106"/>
                    <a:pt x="73" y="143"/>
                    <a:pt x="102" y="177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">
            <a:extLst>
              <a:ext uri="{FF2B5EF4-FFF2-40B4-BE49-F238E27FC236}">
                <a16:creationId xmlns:a16="http://schemas.microsoft.com/office/drawing/2014/main" id="{AD4D2B07-CB95-48C3-8CD2-C2CD9C5A3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837" y="1462088"/>
            <a:ext cx="3870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Have you ever wanted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FREEFORM">
            <a:extLst>
              <a:ext uri="{FF2B5EF4-FFF2-40B4-BE49-F238E27FC236}">
                <a16:creationId xmlns:a16="http://schemas.microsoft.com/office/drawing/2014/main" id="{DBEE3CFC-BEC0-47B9-AA79-0757BCBA28D6}"/>
              </a:ext>
            </a:extLst>
          </p:cNvPr>
          <p:cNvSpPr>
            <a:spLocks/>
          </p:cNvSpPr>
          <p:nvPr/>
        </p:nvSpPr>
        <p:spPr bwMode="auto">
          <a:xfrm>
            <a:off x="7554913" y="4721226"/>
            <a:ext cx="1285875" cy="617538"/>
          </a:xfrm>
          <a:custGeom>
            <a:avLst/>
            <a:gdLst>
              <a:gd name="T0" fmla="*/ 640 w 1914"/>
              <a:gd name="T1" fmla="*/ 13 h 919"/>
              <a:gd name="T2" fmla="*/ 83 w 1914"/>
              <a:gd name="T3" fmla="*/ 515 h 919"/>
              <a:gd name="T4" fmla="*/ 126 w 1914"/>
              <a:gd name="T5" fmla="*/ 757 h 919"/>
              <a:gd name="T6" fmla="*/ 426 w 1914"/>
              <a:gd name="T7" fmla="*/ 857 h 919"/>
              <a:gd name="T8" fmla="*/ 1584 w 1914"/>
              <a:gd name="T9" fmla="*/ 727 h 919"/>
              <a:gd name="T10" fmla="*/ 1914 w 1914"/>
              <a:gd name="T11" fmla="*/ 492 h 919"/>
              <a:gd name="T12" fmla="*/ 1435 w 1914"/>
              <a:gd name="T13" fmla="*/ 404 h 919"/>
              <a:gd name="T14" fmla="*/ 1712 w 1914"/>
              <a:gd name="T15" fmla="*/ 0 h 919"/>
              <a:gd name="T16" fmla="*/ 813 w 1914"/>
              <a:gd name="T17" fmla="*/ 118 h 919"/>
              <a:gd name="T18" fmla="*/ 640 w 1914"/>
              <a:gd name="T19" fmla="*/ 13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4" h="919">
                <a:moveTo>
                  <a:pt x="640" y="13"/>
                </a:moveTo>
                <a:lnTo>
                  <a:pt x="83" y="515"/>
                </a:lnTo>
                <a:cubicBezTo>
                  <a:pt x="0" y="560"/>
                  <a:pt x="11" y="716"/>
                  <a:pt x="126" y="757"/>
                </a:cubicBezTo>
                <a:cubicBezTo>
                  <a:pt x="239" y="798"/>
                  <a:pt x="281" y="836"/>
                  <a:pt x="426" y="857"/>
                </a:cubicBezTo>
                <a:cubicBezTo>
                  <a:pt x="862" y="919"/>
                  <a:pt x="1163" y="882"/>
                  <a:pt x="1584" y="727"/>
                </a:cubicBezTo>
                <a:cubicBezTo>
                  <a:pt x="1684" y="690"/>
                  <a:pt x="1884" y="572"/>
                  <a:pt x="1914" y="492"/>
                </a:cubicBezTo>
                <a:cubicBezTo>
                  <a:pt x="1865" y="507"/>
                  <a:pt x="1541" y="542"/>
                  <a:pt x="1435" y="404"/>
                </a:cubicBezTo>
                <a:cubicBezTo>
                  <a:pt x="1566" y="281"/>
                  <a:pt x="1658" y="206"/>
                  <a:pt x="1712" y="0"/>
                </a:cubicBezTo>
                <a:cubicBezTo>
                  <a:pt x="1577" y="136"/>
                  <a:pt x="1188" y="265"/>
                  <a:pt x="813" y="118"/>
                </a:cubicBezTo>
                <a:cubicBezTo>
                  <a:pt x="808" y="115"/>
                  <a:pt x="646" y="12"/>
                  <a:pt x="640" y="13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9" name="FREEFORM">
            <a:extLst>
              <a:ext uri="{FF2B5EF4-FFF2-40B4-BE49-F238E27FC236}">
                <a16:creationId xmlns:a16="http://schemas.microsoft.com/office/drawing/2014/main" id="{1D7B4CE7-938A-4E59-8DD7-B751073D48B4}"/>
              </a:ext>
            </a:extLst>
          </p:cNvPr>
          <p:cNvSpPr>
            <a:spLocks/>
          </p:cNvSpPr>
          <p:nvPr/>
        </p:nvSpPr>
        <p:spPr bwMode="auto">
          <a:xfrm>
            <a:off x="3351213" y="4721226"/>
            <a:ext cx="1285875" cy="617538"/>
          </a:xfrm>
          <a:custGeom>
            <a:avLst/>
            <a:gdLst>
              <a:gd name="T0" fmla="*/ 1274 w 1914"/>
              <a:gd name="T1" fmla="*/ 13 h 919"/>
              <a:gd name="T2" fmla="*/ 1831 w 1914"/>
              <a:gd name="T3" fmla="*/ 515 h 919"/>
              <a:gd name="T4" fmla="*/ 1788 w 1914"/>
              <a:gd name="T5" fmla="*/ 757 h 919"/>
              <a:gd name="T6" fmla="*/ 1488 w 1914"/>
              <a:gd name="T7" fmla="*/ 857 h 919"/>
              <a:gd name="T8" fmla="*/ 330 w 1914"/>
              <a:gd name="T9" fmla="*/ 727 h 919"/>
              <a:gd name="T10" fmla="*/ 0 w 1914"/>
              <a:gd name="T11" fmla="*/ 492 h 919"/>
              <a:gd name="T12" fmla="*/ 479 w 1914"/>
              <a:gd name="T13" fmla="*/ 404 h 919"/>
              <a:gd name="T14" fmla="*/ 202 w 1914"/>
              <a:gd name="T15" fmla="*/ 0 h 919"/>
              <a:gd name="T16" fmla="*/ 1101 w 1914"/>
              <a:gd name="T17" fmla="*/ 118 h 919"/>
              <a:gd name="T18" fmla="*/ 1274 w 1914"/>
              <a:gd name="T19" fmla="*/ 13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4" h="919">
                <a:moveTo>
                  <a:pt x="1274" y="13"/>
                </a:moveTo>
                <a:lnTo>
                  <a:pt x="1831" y="515"/>
                </a:lnTo>
                <a:cubicBezTo>
                  <a:pt x="1914" y="560"/>
                  <a:pt x="1903" y="716"/>
                  <a:pt x="1788" y="757"/>
                </a:cubicBezTo>
                <a:cubicBezTo>
                  <a:pt x="1675" y="798"/>
                  <a:pt x="1633" y="836"/>
                  <a:pt x="1488" y="857"/>
                </a:cubicBezTo>
                <a:cubicBezTo>
                  <a:pt x="1052" y="919"/>
                  <a:pt x="751" y="882"/>
                  <a:pt x="330" y="727"/>
                </a:cubicBezTo>
                <a:cubicBezTo>
                  <a:pt x="231" y="690"/>
                  <a:pt x="30" y="572"/>
                  <a:pt x="0" y="492"/>
                </a:cubicBezTo>
                <a:cubicBezTo>
                  <a:pt x="49" y="507"/>
                  <a:pt x="373" y="542"/>
                  <a:pt x="479" y="404"/>
                </a:cubicBezTo>
                <a:cubicBezTo>
                  <a:pt x="348" y="281"/>
                  <a:pt x="257" y="206"/>
                  <a:pt x="202" y="0"/>
                </a:cubicBezTo>
                <a:cubicBezTo>
                  <a:pt x="337" y="136"/>
                  <a:pt x="726" y="265"/>
                  <a:pt x="1101" y="118"/>
                </a:cubicBezTo>
                <a:cubicBezTo>
                  <a:pt x="1106" y="115"/>
                  <a:pt x="1268" y="12"/>
                  <a:pt x="1274" y="13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1" name="FREEFORM">
            <a:extLst>
              <a:ext uri="{FF2B5EF4-FFF2-40B4-BE49-F238E27FC236}">
                <a16:creationId xmlns:a16="http://schemas.microsoft.com/office/drawing/2014/main" id="{9FBC99F7-2FFE-497B-B5C9-BDA3C70847CB}"/>
              </a:ext>
            </a:extLst>
          </p:cNvPr>
          <p:cNvSpPr>
            <a:spLocks/>
          </p:cNvSpPr>
          <p:nvPr/>
        </p:nvSpPr>
        <p:spPr bwMode="auto">
          <a:xfrm>
            <a:off x="3979419" y="3854451"/>
            <a:ext cx="4216400" cy="1417638"/>
          </a:xfrm>
          <a:custGeom>
            <a:avLst/>
            <a:gdLst>
              <a:gd name="T0" fmla="*/ 2260 w 6275"/>
              <a:gd name="T1" fmla="*/ 405 h 2109"/>
              <a:gd name="T2" fmla="*/ 60 w 6275"/>
              <a:gd name="T3" fmla="*/ 476 h 2109"/>
              <a:gd name="T4" fmla="*/ 107 w 6275"/>
              <a:gd name="T5" fmla="*/ 920 h 2109"/>
              <a:gd name="T6" fmla="*/ 64 w 6275"/>
              <a:gd name="T7" fmla="*/ 1545 h 2109"/>
              <a:gd name="T8" fmla="*/ 118 w 6275"/>
              <a:gd name="T9" fmla="*/ 1571 h 2109"/>
              <a:gd name="T10" fmla="*/ 90 w 6275"/>
              <a:gd name="T11" fmla="*/ 1513 h 2109"/>
              <a:gd name="T12" fmla="*/ 1966 w 6275"/>
              <a:gd name="T13" fmla="*/ 1899 h 2109"/>
              <a:gd name="T14" fmla="*/ 4310 w 6275"/>
              <a:gd name="T15" fmla="*/ 1899 h 2109"/>
              <a:gd name="T16" fmla="*/ 6185 w 6275"/>
              <a:gd name="T17" fmla="*/ 1513 h 2109"/>
              <a:gd name="T18" fmla="*/ 6157 w 6275"/>
              <a:gd name="T19" fmla="*/ 1571 h 2109"/>
              <a:gd name="T20" fmla="*/ 6211 w 6275"/>
              <a:gd name="T21" fmla="*/ 1545 h 2109"/>
              <a:gd name="T22" fmla="*/ 6169 w 6275"/>
              <a:gd name="T23" fmla="*/ 920 h 2109"/>
              <a:gd name="T24" fmla="*/ 6215 w 6275"/>
              <a:gd name="T25" fmla="*/ 476 h 2109"/>
              <a:gd name="T26" fmla="*/ 4015 w 6275"/>
              <a:gd name="T27" fmla="*/ 405 h 2109"/>
              <a:gd name="T28" fmla="*/ 2260 w 6275"/>
              <a:gd name="T29" fmla="*/ 405 h 2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275" h="2109">
                <a:moveTo>
                  <a:pt x="2260" y="405"/>
                </a:moveTo>
                <a:cubicBezTo>
                  <a:pt x="1948" y="287"/>
                  <a:pt x="319" y="0"/>
                  <a:pt x="60" y="476"/>
                </a:cubicBezTo>
                <a:cubicBezTo>
                  <a:pt x="8" y="571"/>
                  <a:pt x="107" y="761"/>
                  <a:pt x="107" y="920"/>
                </a:cubicBezTo>
                <a:cubicBezTo>
                  <a:pt x="107" y="1068"/>
                  <a:pt x="0" y="1496"/>
                  <a:pt x="64" y="1545"/>
                </a:cubicBezTo>
                <a:cubicBezTo>
                  <a:pt x="84" y="1560"/>
                  <a:pt x="122" y="1576"/>
                  <a:pt x="118" y="1571"/>
                </a:cubicBezTo>
                <a:cubicBezTo>
                  <a:pt x="111" y="1564"/>
                  <a:pt x="85" y="1545"/>
                  <a:pt x="90" y="1513"/>
                </a:cubicBezTo>
                <a:cubicBezTo>
                  <a:pt x="261" y="1215"/>
                  <a:pt x="1718" y="1822"/>
                  <a:pt x="1966" y="1899"/>
                </a:cubicBezTo>
                <a:cubicBezTo>
                  <a:pt x="2631" y="2109"/>
                  <a:pt x="3644" y="2109"/>
                  <a:pt x="4310" y="1899"/>
                </a:cubicBezTo>
                <a:cubicBezTo>
                  <a:pt x="4557" y="1822"/>
                  <a:pt x="6013" y="1215"/>
                  <a:pt x="6185" y="1513"/>
                </a:cubicBezTo>
                <a:cubicBezTo>
                  <a:pt x="6190" y="1545"/>
                  <a:pt x="6164" y="1564"/>
                  <a:pt x="6157" y="1571"/>
                </a:cubicBezTo>
                <a:cubicBezTo>
                  <a:pt x="6153" y="1576"/>
                  <a:pt x="6190" y="1560"/>
                  <a:pt x="6211" y="1545"/>
                </a:cubicBezTo>
                <a:cubicBezTo>
                  <a:pt x="6275" y="1496"/>
                  <a:pt x="6169" y="1068"/>
                  <a:pt x="6169" y="920"/>
                </a:cubicBezTo>
                <a:cubicBezTo>
                  <a:pt x="6169" y="761"/>
                  <a:pt x="6267" y="571"/>
                  <a:pt x="6215" y="476"/>
                </a:cubicBezTo>
                <a:cubicBezTo>
                  <a:pt x="5956" y="0"/>
                  <a:pt x="4327" y="287"/>
                  <a:pt x="4015" y="405"/>
                </a:cubicBezTo>
                <a:cubicBezTo>
                  <a:pt x="3545" y="584"/>
                  <a:pt x="2730" y="584"/>
                  <a:pt x="2260" y="405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27" name="TEXTBOX">
            <a:extLst>
              <a:ext uri="{FF2B5EF4-FFF2-40B4-BE49-F238E27FC236}">
                <a16:creationId xmlns:a16="http://schemas.microsoft.com/office/drawing/2014/main" id="{07FFFE61-1E2F-414B-BA91-D8C242613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437" y="3487738"/>
            <a:ext cx="1127125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those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8" name="FREEFORM">
            <a:extLst>
              <a:ext uri="{FF2B5EF4-FFF2-40B4-BE49-F238E27FC236}">
                <a16:creationId xmlns:a16="http://schemas.microsoft.com/office/drawing/2014/main" id="{7DDF70EC-B93B-4A8F-80F1-C0ADF31E0C8F}"/>
              </a:ext>
            </a:extLst>
          </p:cNvPr>
          <p:cNvSpPr>
            <a:spLocks/>
          </p:cNvSpPr>
          <p:nvPr/>
        </p:nvSpPr>
        <p:spPr bwMode="auto">
          <a:xfrm>
            <a:off x="4141787" y="2690813"/>
            <a:ext cx="3908425" cy="744538"/>
          </a:xfrm>
          <a:custGeom>
            <a:avLst/>
            <a:gdLst>
              <a:gd name="T0" fmla="*/ 467 w 5813"/>
              <a:gd name="T1" fmla="*/ 0 h 1107"/>
              <a:gd name="T2" fmla="*/ 5385 w 5813"/>
              <a:gd name="T3" fmla="*/ 0 h 1107"/>
              <a:gd name="T4" fmla="*/ 5385 w 5813"/>
              <a:gd name="T5" fmla="*/ 0 h 1107"/>
              <a:gd name="T6" fmla="*/ 5813 w 5813"/>
              <a:gd name="T7" fmla="*/ 0 h 1107"/>
              <a:gd name="T8" fmla="*/ 5599 w 5813"/>
              <a:gd name="T9" fmla="*/ 553 h 1107"/>
              <a:gd name="T10" fmla="*/ 5813 w 5813"/>
              <a:gd name="T11" fmla="*/ 1106 h 1107"/>
              <a:gd name="T12" fmla="*/ 5385 w 5813"/>
              <a:gd name="T13" fmla="*/ 1106 h 1107"/>
              <a:gd name="T14" fmla="*/ 5385 w 5813"/>
              <a:gd name="T15" fmla="*/ 1107 h 1107"/>
              <a:gd name="T16" fmla="*/ 467 w 5813"/>
              <a:gd name="T17" fmla="*/ 1107 h 1107"/>
              <a:gd name="T18" fmla="*/ 467 w 5813"/>
              <a:gd name="T19" fmla="*/ 1106 h 1107"/>
              <a:gd name="T20" fmla="*/ 428 w 5813"/>
              <a:gd name="T21" fmla="*/ 1106 h 1107"/>
              <a:gd name="T22" fmla="*/ 0 w 5813"/>
              <a:gd name="T23" fmla="*/ 1106 h 1107"/>
              <a:gd name="T24" fmla="*/ 214 w 5813"/>
              <a:gd name="T25" fmla="*/ 553 h 1107"/>
              <a:gd name="T26" fmla="*/ 0 w 5813"/>
              <a:gd name="T27" fmla="*/ 0 h 1107"/>
              <a:gd name="T28" fmla="*/ 428 w 5813"/>
              <a:gd name="T29" fmla="*/ 0 h 1107"/>
              <a:gd name="T30" fmla="*/ 467 w 5813"/>
              <a:gd name="T31" fmla="*/ 0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13" h="1107">
                <a:moveTo>
                  <a:pt x="467" y="0"/>
                </a:moveTo>
                <a:lnTo>
                  <a:pt x="5385" y="0"/>
                </a:lnTo>
                <a:lnTo>
                  <a:pt x="5385" y="0"/>
                </a:lnTo>
                <a:lnTo>
                  <a:pt x="5813" y="0"/>
                </a:lnTo>
                <a:lnTo>
                  <a:pt x="5599" y="553"/>
                </a:lnTo>
                <a:lnTo>
                  <a:pt x="5813" y="1106"/>
                </a:lnTo>
                <a:lnTo>
                  <a:pt x="5385" y="1106"/>
                </a:lnTo>
                <a:lnTo>
                  <a:pt x="5385" y="1107"/>
                </a:lnTo>
                <a:lnTo>
                  <a:pt x="467" y="1107"/>
                </a:lnTo>
                <a:lnTo>
                  <a:pt x="467" y="1106"/>
                </a:lnTo>
                <a:lnTo>
                  <a:pt x="428" y="1106"/>
                </a:lnTo>
                <a:lnTo>
                  <a:pt x="0" y="1106"/>
                </a:lnTo>
                <a:lnTo>
                  <a:pt x="214" y="553"/>
                </a:lnTo>
                <a:lnTo>
                  <a:pt x="0" y="0"/>
                </a:lnTo>
                <a:lnTo>
                  <a:pt x="428" y="0"/>
                </a:lnTo>
                <a:lnTo>
                  <a:pt x="467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30" name="TEXTBOX">
            <a:extLst>
              <a:ext uri="{FF2B5EF4-FFF2-40B4-BE49-F238E27FC236}">
                <a16:creationId xmlns:a16="http://schemas.microsoft.com/office/drawing/2014/main" id="{4D0E05A7-0ABB-42E6-8FC0-A212987C4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774" y="2706688"/>
            <a:ext cx="3092450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900" b="0" i="0" u="none" strike="noStrike" cap="none" normalizeH="0" baseline="0" dirty="0">
                <a:ln>
                  <a:noFill/>
                </a:ln>
                <a:solidFill>
                  <a:srgbClr val="28242F"/>
                </a:solidFill>
                <a:effectLst/>
                <a:latin typeface="DK Lemon Yellow Sun" panose="02000000000000000000" pitchFamily="50" charset="0"/>
              </a:rPr>
              <a:t>how to prepare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1" name="TEXTBOX">
            <a:extLst>
              <a:ext uri="{FF2B5EF4-FFF2-40B4-BE49-F238E27FC236}">
                <a16:creationId xmlns:a16="http://schemas.microsoft.com/office/drawing/2014/main" id="{4B094F42-1595-4018-9224-FBFE0CE2B8EA}"/>
              </a:ext>
            </a:extLst>
          </p:cNvPr>
          <p:cNvSpPr txBox="1"/>
          <p:nvPr/>
        </p:nvSpPr>
        <p:spPr>
          <a:xfrm>
            <a:off x="4819047" y="1984009"/>
            <a:ext cx="2553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600" dirty="0">
                <a:solidFill>
                  <a:schemeClr val="bg1"/>
                </a:solidFill>
                <a:latin typeface="Bebas Neue" panose="020B0606020202050201" pitchFamily="34" charset="0"/>
              </a:rPr>
              <a:t>TO LEARN</a:t>
            </a:r>
          </a:p>
        </p:txBody>
      </p:sp>
      <p:sp>
        <p:nvSpPr>
          <p:cNvPr id="1036" name="FREEFORM">
            <a:extLst>
              <a:ext uri="{FF2B5EF4-FFF2-40B4-BE49-F238E27FC236}">
                <a16:creationId xmlns:a16="http://schemas.microsoft.com/office/drawing/2014/main" id="{7B3D596A-59E6-49DF-80A5-A84BA61F0275}"/>
              </a:ext>
            </a:extLst>
          </p:cNvPr>
          <p:cNvSpPr>
            <a:spLocks/>
          </p:cNvSpPr>
          <p:nvPr/>
        </p:nvSpPr>
        <p:spPr bwMode="auto">
          <a:xfrm>
            <a:off x="4013454" y="4789963"/>
            <a:ext cx="631127" cy="369126"/>
          </a:xfrm>
          <a:custGeom>
            <a:avLst/>
            <a:gdLst>
              <a:gd name="T0" fmla="*/ 893 w 971"/>
              <a:gd name="T1" fmla="*/ 118 h 543"/>
              <a:gd name="T2" fmla="*/ 492 w 971"/>
              <a:gd name="T3" fmla="*/ 23 h 543"/>
              <a:gd name="T4" fmla="*/ 424 w 971"/>
              <a:gd name="T5" fmla="*/ 13 h 543"/>
              <a:gd name="T6" fmla="*/ 359 w 971"/>
              <a:gd name="T7" fmla="*/ 7 h 543"/>
              <a:gd name="T8" fmla="*/ 157 w 971"/>
              <a:gd name="T9" fmla="*/ 16 h 543"/>
              <a:gd name="T10" fmla="*/ 83 w 971"/>
              <a:gd name="T11" fmla="*/ 48 h 543"/>
              <a:gd name="T12" fmla="*/ 82 w 971"/>
              <a:gd name="T13" fmla="*/ 49 h 543"/>
              <a:gd name="T14" fmla="*/ 50 w 971"/>
              <a:gd name="T15" fmla="*/ 85 h 543"/>
              <a:gd name="T16" fmla="*/ 78 w 971"/>
              <a:gd name="T17" fmla="*/ 142 h 543"/>
              <a:gd name="T18" fmla="*/ 78 w 971"/>
              <a:gd name="T19" fmla="*/ 143 h 543"/>
              <a:gd name="T20" fmla="*/ 25 w 971"/>
              <a:gd name="T21" fmla="*/ 117 h 543"/>
              <a:gd name="T22" fmla="*/ 7 w 971"/>
              <a:gd name="T23" fmla="*/ 76 h 543"/>
              <a:gd name="T24" fmla="*/ 6 w 971"/>
              <a:gd name="T25" fmla="*/ 87 h 543"/>
              <a:gd name="T26" fmla="*/ 132 w 971"/>
              <a:gd name="T27" fmla="*/ 205 h 543"/>
              <a:gd name="T28" fmla="*/ 355 w 971"/>
              <a:gd name="T29" fmla="*/ 286 h 543"/>
              <a:gd name="T30" fmla="*/ 786 w 971"/>
              <a:gd name="T31" fmla="*/ 442 h 543"/>
              <a:gd name="T32" fmla="*/ 791 w 971"/>
              <a:gd name="T33" fmla="*/ 445 h 543"/>
              <a:gd name="T34" fmla="*/ 917 w 971"/>
              <a:gd name="T35" fmla="*/ 528 h 543"/>
              <a:gd name="T36" fmla="*/ 967 w 971"/>
              <a:gd name="T37" fmla="*/ 363 h 543"/>
              <a:gd name="T38" fmla="*/ 965 w 971"/>
              <a:gd name="T39" fmla="*/ 330 h 543"/>
              <a:gd name="T40" fmla="*/ 970 w 971"/>
              <a:gd name="T41" fmla="*/ 140 h 543"/>
              <a:gd name="T42" fmla="*/ 932 w 971"/>
              <a:gd name="T43" fmla="*/ 129 h 543"/>
              <a:gd name="T44" fmla="*/ 893 w 971"/>
              <a:gd name="T45" fmla="*/ 118 h 543"/>
              <a:gd name="connsiteX0" fmla="*/ 9143 w 9939"/>
              <a:gd name="connsiteY0" fmla="*/ 2117 h 9706"/>
              <a:gd name="connsiteX1" fmla="*/ 5013 w 9939"/>
              <a:gd name="connsiteY1" fmla="*/ 368 h 9706"/>
              <a:gd name="connsiteX2" fmla="*/ 4313 w 9939"/>
              <a:gd name="connsiteY2" fmla="*/ 183 h 9706"/>
              <a:gd name="connsiteX3" fmla="*/ 3643 w 9939"/>
              <a:gd name="connsiteY3" fmla="*/ 73 h 9706"/>
              <a:gd name="connsiteX4" fmla="*/ 1563 w 9939"/>
              <a:gd name="connsiteY4" fmla="*/ 239 h 9706"/>
              <a:gd name="connsiteX5" fmla="*/ 801 w 9939"/>
              <a:gd name="connsiteY5" fmla="*/ 828 h 9706"/>
              <a:gd name="connsiteX6" fmla="*/ 790 w 9939"/>
              <a:gd name="connsiteY6" fmla="*/ 846 h 9706"/>
              <a:gd name="connsiteX7" fmla="*/ 461 w 9939"/>
              <a:gd name="connsiteY7" fmla="*/ 1509 h 9706"/>
              <a:gd name="connsiteX8" fmla="*/ 749 w 9939"/>
              <a:gd name="connsiteY8" fmla="*/ 2559 h 9706"/>
              <a:gd name="connsiteX9" fmla="*/ 203 w 9939"/>
              <a:gd name="connsiteY9" fmla="*/ 2099 h 9706"/>
              <a:gd name="connsiteX10" fmla="*/ 18 w 9939"/>
              <a:gd name="connsiteY10" fmla="*/ 1344 h 9706"/>
              <a:gd name="connsiteX11" fmla="*/ 8 w 9939"/>
              <a:gd name="connsiteY11" fmla="*/ 1546 h 9706"/>
              <a:gd name="connsiteX12" fmla="*/ 1305 w 9939"/>
              <a:gd name="connsiteY12" fmla="*/ 3719 h 9706"/>
              <a:gd name="connsiteX13" fmla="*/ 3602 w 9939"/>
              <a:gd name="connsiteY13" fmla="*/ 5211 h 9706"/>
              <a:gd name="connsiteX14" fmla="*/ 8041 w 9939"/>
              <a:gd name="connsiteY14" fmla="*/ 8084 h 9706"/>
              <a:gd name="connsiteX15" fmla="*/ 8092 w 9939"/>
              <a:gd name="connsiteY15" fmla="*/ 8139 h 9706"/>
              <a:gd name="connsiteX16" fmla="*/ 9390 w 9939"/>
              <a:gd name="connsiteY16" fmla="*/ 9668 h 9706"/>
              <a:gd name="connsiteX17" fmla="*/ 9905 w 9939"/>
              <a:gd name="connsiteY17" fmla="*/ 6629 h 9706"/>
              <a:gd name="connsiteX18" fmla="*/ 9884 w 9939"/>
              <a:gd name="connsiteY18" fmla="*/ 6021 h 9706"/>
              <a:gd name="connsiteX19" fmla="*/ 9936 w 9939"/>
              <a:gd name="connsiteY19" fmla="*/ 2522 h 9706"/>
              <a:gd name="connsiteX20" fmla="*/ 9544 w 9939"/>
              <a:gd name="connsiteY20" fmla="*/ 2320 h 9706"/>
              <a:gd name="connsiteX21" fmla="*/ 9143 w 9939"/>
              <a:gd name="connsiteY21" fmla="*/ 2117 h 9706"/>
              <a:gd name="connsiteX0" fmla="*/ 9199 w 10000"/>
              <a:gd name="connsiteY0" fmla="*/ 2181 h 10000"/>
              <a:gd name="connsiteX1" fmla="*/ 5044 w 10000"/>
              <a:gd name="connsiteY1" fmla="*/ 379 h 10000"/>
              <a:gd name="connsiteX2" fmla="*/ 4339 w 10000"/>
              <a:gd name="connsiteY2" fmla="*/ 189 h 10000"/>
              <a:gd name="connsiteX3" fmla="*/ 3665 w 10000"/>
              <a:gd name="connsiteY3" fmla="*/ 75 h 10000"/>
              <a:gd name="connsiteX4" fmla="*/ 1573 w 10000"/>
              <a:gd name="connsiteY4" fmla="*/ 246 h 10000"/>
              <a:gd name="connsiteX5" fmla="*/ 806 w 10000"/>
              <a:gd name="connsiteY5" fmla="*/ 853 h 10000"/>
              <a:gd name="connsiteX6" fmla="*/ 795 w 10000"/>
              <a:gd name="connsiteY6" fmla="*/ 872 h 10000"/>
              <a:gd name="connsiteX7" fmla="*/ 464 w 10000"/>
              <a:gd name="connsiteY7" fmla="*/ 1555 h 10000"/>
              <a:gd name="connsiteX8" fmla="*/ 204 w 10000"/>
              <a:gd name="connsiteY8" fmla="*/ 2163 h 10000"/>
              <a:gd name="connsiteX9" fmla="*/ 18 w 10000"/>
              <a:gd name="connsiteY9" fmla="*/ 1385 h 10000"/>
              <a:gd name="connsiteX10" fmla="*/ 8 w 10000"/>
              <a:gd name="connsiteY10" fmla="*/ 1593 h 10000"/>
              <a:gd name="connsiteX11" fmla="*/ 1313 w 10000"/>
              <a:gd name="connsiteY11" fmla="*/ 3832 h 10000"/>
              <a:gd name="connsiteX12" fmla="*/ 3624 w 10000"/>
              <a:gd name="connsiteY12" fmla="*/ 5369 h 10000"/>
              <a:gd name="connsiteX13" fmla="*/ 8090 w 10000"/>
              <a:gd name="connsiteY13" fmla="*/ 8329 h 10000"/>
              <a:gd name="connsiteX14" fmla="*/ 8142 w 10000"/>
              <a:gd name="connsiteY14" fmla="*/ 8386 h 10000"/>
              <a:gd name="connsiteX15" fmla="*/ 9448 w 10000"/>
              <a:gd name="connsiteY15" fmla="*/ 9961 h 10000"/>
              <a:gd name="connsiteX16" fmla="*/ 9966 w 10000"/>
              <a:gd name="connsiteY16" fmla="*/ 6830 h 10000"/>
              <a:gd name="connsiteX17" fmla="*/ 9945 w 10000"/>
              <a:gd name="connsiteY17" fmla="*/ 6203 h 10000"/>
              <a:gd name="connsiteX18" fmla="*/ 9997 w 10000"/>
              <a:gd name="connsiteY18" fmla="*/ 2598 h 10000"/>
              <a:gd name="connsiteX19" fmla="*/ 9603 w 10000"/>
              <a:gd name="connsiteY19" fmla="*/ 2390 h 10000"/>
              <a:gd name="connsiteX20" fmla="*/ 9199 w 10000"/>
              <a:gd name="connsiteY20" fmla="*/ 2181 h 10000"/>
              <a:gd name="connsiteX0" fmla="*/ 9199 w 10000"/>
              <a:gd name="connsiteY0" fmla="*/ 2181 h 10326"/>
              <a:gd name="connsiteX1" fmla="*/ 5044 w 10000"/>
              <a:gd name="connsiteY1" fmla="*/ 379 h 10326"/>
              <a:gd name="connsiteX2" fmla="*/ 4339 w 10000"/>
              <a:gd name="connsiteY2" fmla="*/ 189 h 10326"/>
              <a:gd name="connsiteX3" fmla="*/ 3665 w 10000"/>
              <a:gd name="connsiteY3" fmla="*/ 75 h 10326"/>
              <a:gd name="connsiteX4" fmla="*/ 1573 w 10000"/>
              <a:gd name="connsiteY4" fmla="*/ 246 h 10326"/>
              <a:gd name="connsiteX5" fmla="*/ 806 w 10000"/>
              <a:gd name="connsiteY5" fmla="*/ 853 h 10326"/>
              <a:gd name="connsiteX6" fmla="*/ 795 w 10000"/>
              <a:gd name="connsiteY6" fmla="*/ 872 h 10326"/>
              <a:gd name="connsiteX7" fmla="*/ 464 w 10000"/>
              <a:gd name="connsiteY7" fmla="*/ 1555 h 10326"/>
              <a:gd name="connsiteX8" fmla="*/ 204 w 10000"/>
              <a:gd name="connsiteY8" fmla="*/ 2163 h 10326"/>
              <a:gd name="connsiteX9" fmla="*/ 18 w 10000"/>
              <a:gd name="connsiteY9" fmla="*/ 1385 h 10326"/>
              <a:gd name="connsiteX10" fmla="*/ 8 w 10000"/>
              <a:gd name="connsiteY10" fmla="*/ 1593 h 10326"/>
              <a:gd name="connsiteX11" fmla="*/ 1313 w 10000"/>
              <a:gd name="connsiteY11" fmla="*/ 3832 h 10326"/>
              <a:gd name="connsiteX12" fmla="*/ 3624 w 10000"/>
              <a:gd name="connsiteY12" fmla="*/ 5369 h 10326"/>
              <a:gd name="connsiteX13" fmla="*/ 8090 w 10000"/>
              <a:gd name="connsiteY13" fmla="*/ 8329 h 10326"/>
              <a:gd name="connsiteX14" fmla="*/ 8142 w 10000"/>
              <a:gd name="connsiteY14" fmla="*/ 8386 h 10326"/>
              <a:gd name="connsiteX15" fmla="*/ 9750 w 10000"/>
              <a:gd name="connsiteY15" fmla="*/ 10294 h 10326"/>
              <a:gd name="connsiteX16" fmla="*/ 9966 w 10000"/>
              <a:gd name="connsiteY16" fmla="*/ 6830 h 10326"/>
              <a:gd name="connsiteX17" fmla="*/ 9945 w 10000"/>
              <a:gd name="connsiteY17" fmla="*/ 6203 h 10326"/>
              <a:gd name="connsiteX18" fmla="*/ 9997 w 10000"/>
              <a:gd name="connsiteY18" fmla="*/ 2598 h 10326"/>
              <a:gd name="connsiteX19" fmla="*/ 9603 w 10000"/>
              <a:gd name="connsiteY19" fmla="*/ 2390 h 10326"/>
              <a:gd name="connsiteX20" fmla="*/ 9199 w 10000"/>
              <a:gd name="connsiteY20" fmla="*/ 2181 h 1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00" h="10326">
                <a:moveTo>
                  <a:pt x="9199" y="2181"/>
                </a:moveTo>
                <a:cubicBezTo>
                  <a:pt x="7738" y="1403"/>
                  <a:pt x="6319" y="777"/>
                  <a:pt x="5044" y="379"/>
                </a:cubicBezTo>
                <a:cubicBezTo>
                  <a:pt x="4805" y="321"/>
                  <a:pt x="4567" y="246"/>
                  <a:pt x="4339" y="189"/>
                </a:cubicBezTo>
                <a:cubicBezTo>
                  <a:pt x="4101" y="151"/>
                  <a:pt x="3883" y="94"/>
                  <a:pt x="3665" y="75"/>
                </a:cubicBezTo>
                <a:cubicBezTo>
                  <a:pt x="2847" y="-58"/>
                  <a:pt x="2132" y="-20"/>
                  <a:pt x="1573" y="246"/>
                </a:cubicBezTo>
                <a:cubicBezTo>
                  <a:pt x="1272" y="379"/>
                  <a:pt x="1013" y="587"/>
                  <a:pt x="806" y="853"/>
                </a:cubicBezTo>
                <a:cubicBezTo>
                  <a:pt x="806" y="872"/>
                  <a:pt x="806" y="872"/>
                  <a:pt x="795" y="872"/>
                </a:cubicBezTo>
                <a:cubicBezTo>
                  <a:pt x="661" y="1062"/>
                  <a:pt x="546" y="1290"/>
                  <a:pt x="464" y="1555"/>
                </a:cubicBezTo>
                <a:cubicBezTo>
                  <a:pt x="366" y="1770"/>
                  <a:pt x="278" y="2191"/>
                  <a:pt x="204" y="2163"/>
                </a:cubicBezTo>
                <a:cubicBezTo>
                  <a:pt x="112" y="2030"/>
                  <a:pt x="49" y="1764"/>
                  <a:pt x="18" y="1385"/>
                </a:cubicBezTo>
                <a:cubicBezTo>
                  <a:pt x="18" y="1460"/>
                  <a:pt x="8" y="1536"/>
                  <a:pt x="8" y="1593"/>
                </a:cubicBezTo>
                <a:cubicBezTo>
                  <a:pt x="-54" y="2846"/>
                  <a:pt x="267" y="3130"/>
                  <a:pt x="1313" y="3832"/>
                </a:cubicBezTo>
                <a:lnTo>
                  <a:pt x="3624" y="5369"/>
                </a:lnTo>
                <a:lnTo>
                  <a:pt x="8090" y="8329"/>
                </a:lnTo>
                <a:cubicBezTo>
                  <a:pt x="8107" y="8347"/>
                  <a:pt x="8125" y="8367"/>
                  <a:pt x="8142" y="8386"/>
                </a:cubicBezTo>
                <a:cubicBezTo>
                  <a:pt x="8712" y="8917"/>
                  <a:pt x="9697" y="10578"/>
                  <a:pt x="9750" y="10294"/>
                </a:cubicBezTo>
                <a:cubicBezTo>
                  <a:pt x="9926" y="9212"/>
                  <a:pt x="9997" y="7570"/>
                  <a:pt x="9966" y="6830"/>
                </a:cubicBezTo>
                <a:cubicBezTo>
                  <a:pt x="9956" y="6564"/>
                  <a:pt x="9945" y="6318"/>
                  <a:pt x="9945" y="6203"/>
                </a:cubicBezTo>
                <a:cubicBezTo>
                  <a:pt x="9997" y="4970"/>
                  <a:pt x="10007" y="3775"/>
                  <a:pt x="9997" y="2598"/>
                </a:cubicBezTo>
                <a:cubicBezTo>
                  <a:pt x="9862" y="2523"/>
                  <a:pt x="9737" y="2465"/>
                  <a:pt x="9603" y="2390"/>
                </a:cubicBezTo>
                <a:cubicBezTo>
                  <a:pt x="9468" y="2314"/>
                  <a:pt x="9334" y="2238"/>
                  <a:pt x="9199" y="2181"/>
                </a:cubicBezTo>
                <a:close/>
              </a:path>
            </a:pathLst>
          </a:custGeom>
          <a:solidFill>
            <a:srgbClr val="D0D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">
            <a:extLst>
              <a:ext uri="{FF2B5EF4-FFF2-40B4-BE49-F238E27FC236}">
                <a16:creationId xmlns:a16="http://schemas.microsoft.com/office/drawing/2014/main" id="{6C67DC15-B955-446C-BF20-AD6CEFB61F3A}"/>
              </a:ext>
            </a:extLst>
          </p:cNvPr>
          <p:cNvSpPr>
            <a:spLocks/>
          </p:cNvSpPr>
          <p:nvPr/>
        </p:nvSpPr>
        <p:spPr bwMode="auto">
          <a:xfrm flipH="1">
            <a:off x="7538149" y="4787676"/>
            <a:ext cx="631127" cy="369126"/>
          </a:xfrm>
          <a:custGeom>
            <a:avLst/>
            <a:gdLst>
              <a:gd name="T0" fmla="*/ 893 w 971"/>
              <a:gd name="T1" fmla="*/ 118 h 543"/>
              <a:gd name="T2" fmla="*/ 492 w 971"/>
              <a:gd name="T3" fmla="*/ 23 h 543"/>
              <a:gd name="T4" fmla="*/ 424 w 971"/>
              <a:gd name="T5" fmla="*/ 13 h 543"/>
              <a:gd name="T6" fmla="*/ 359 w 971"/>
              <a:gd name="T7" fmla="*/ 7 h 543"/>
              <a:gd name="T8" fmla="*/ 157 w 971"/>
              <a:gd name="T9" fmla="*/ 16 h 543"/>
              <a:gd name="T10" fmla="*/ 83 w 971"/>
              <a:gd name="T11" fmla="*/ 48 h 543"/>
              <a:gd name="T12" fmla="*/ 82 w 971"/>
              <a:gd name="T13" fmla="*/ 49 h 543"/>
              <a:gd name="T14" fmla="*/ 50 w 971"/>
              <a:gd name="T15" fmla="*/ 85 h 543"/>
              <a:gd name="T16" fmla="*/ 78 w 971"/>
              <a:gd name="T17" fmla="*/ 142 h 543"/>
              <a:gd name="T18" fmla="*/ 78 w 971"/>
              <a:gd name="T19" fmla="*/ 143 h 543"/>
              <a:gd name="T20" fmla="*/ 25 w 971"/>
              <a:gd name="T21" fmla="*/ 117 h 543"/>
              <a:gd name="T22" fmla="*/ 7 w 971"/>
              <a:gd name="T23" fmla="*/ 76 h 543"/>
              <a:gd name="T24" fmla="*/ 6 w 971"/>
              <a:gd name="T25" fmla="*/ 87 h 543"/>
              <a:gd name="T26" fmla="*/ 132 w 971"/>
              <a:gd name="T27" fmla="*/ 205 h 543"/>
              <a:gd name="T28" fmla="*/ 355 w 971"/>
              <a:gd name="T29" fmla="*/ 286 h 543"/>
              <a:gd name="T30" fmla="*/ 786 w 971"/>
              <a:gd name="T31" fmla="*/ 442 h 543"/>
              <a:gd name="T32" fmla="*/ 791 w 971"/>
              <a:gd name="T33" fmla="*/ 445 h 543"/>
              <a:gd name="T34" fmla="*/ 917 w 971"/>
              <a:gd name="T35" fmla="*/ 528 h 543"/>
              <a:gd name="T36" fmla="*/ 967 w 971"/>
              <a:gd name="T37" fmla="*/ 363 h 543"/>
              <a:gd name="T38" fmla="*/ 965 w 971"/>
              <a:gd name="T39" fmla="*/ 330 h 543"/>
              <a:gd name="T40" fmla="*/ 970 w 971"/>
              <a:gd name="T41" fmla="*/ 140 h 543"/>
              <a:gd name="T42" fmla="*/ 932 w 971"/>
              <a:gd name="T43" fmla="*/ 129 h 543"/>
              <a:gd name="T44" fmla="*/ 893 w 971"/>
              <a:gd name="T45" fmla="*/ 118 h 543"/>
              <a:gd name="connsiteX0" fmla="*/ 9143 w 9939"/>
              <a:gd name="connsiteY0" fmla="*/ 2117 h 9706"/>
              <a:gd name="connsiteX1" fmla="*/ 5013 w 9939"/>
              <a:gd name="connsiteY1" fmla="*/ 368 h 9706"/>
              <a:gd name="connsiteX2" fmla="*/ 4313 w 9939"/>
              <a:gd name="connsiteY2" fmla="*/ 183 h 9706"/>
              <a:gd name="connsiteX3" fmla="*/ 3643 w 9939"/>
              <a:gd name="connsiteY3" fmla="*/ 73 h 9706"/>
              <a:gd name="connsiteX4" fmla="*/ 1563 w 9939"/>
              <a:gd name="connsiteY4" fmla="*/ 239 h 9706"/>
              <a:gd name="connsiteX5" fmla="*/ 801 w 9939"/>
              <a:gd name="connsiteY5" fmla="*/ 828 h 9706"/>
              <a:gd name="connsiteX6" fmla="*/ 790 w 9939"/>
              <a:gd name="connsiteY6" fmla="*/ 846 h 9706"/>
              <a:gd name="connsiteX7" fmla="*/ 461 w 9939"/>
              <a:gd name="connsiteY7" fmla="*/ 1509 h 9706"/>
              <a:gd name="connsiteX8" fmla="*/ 749 w 9939"/>
              <a:gd name="connsiteY8" fmla="*/ 2559 h 9706"/>
              <a:gd name="connsiteX9" fmla="*/ 203 w 9939"/>
              <a:gd name="connsiteY9" fmla="*/ 2099 h 9706"/>
              <a:gd name="connsiteX10" fmla="*/ 18 w 9939"/>
              <a:gd name="connsiteY10" fmla="*/ 1344 h 9706"/>
              <a:gd name="connsiteX11" fmla="*/ 8 w 9939"/>
              <a:gd name="connsiteY11" fmla="*/ 1546 h 9706"/>
              <a:gd name="connsiteX12" fmla="*/ 1305 w 9939"/>
              <a:gd name="connsiteY12" fmla="*/ 3719 h 9706"/>
              <a:gd name="connsiteX13" fmla="*/ 3602 w 9939"/>
              <a:gd name="connsiteY13" fmla="*/ 5211 h 9706"/>
              <a:gd name="connsiteX14" fmla="*/ 8041 w 9939"/>
              <a:gd name="connsiteY14" fmla="*/ 8084 h 9706"/>
              <a:gd name="connsiteX15" fmla="*/ 8092 w 9939"/>
              <a:gd name="connsiteY15" fmla="*/ 8139 h 9706"/>
              <a:gd name="connsiteX16" fmla="*/ 9390 w 9939"/>
              <a:gd name="connsiteY16" fmla="*/ 9668 h 9706"/>
              <a:gd name="connsiteX17" fmla="*/ 9905 w 9939"/>
              <a:gd name="connsiteY17" fmla="*/ 6629 h 9706"/>
              <a:gd name="connsiteX18" fmla="*/ 9884 w 9939"/>
              <a:gd name="connsiteY18" fmla="*/ 6021 h 9706"/>
              <a:gd name="connsiteX19" fmla="*/ 9936 w 9939"/>
              <a:gd name="connsiteY19" fmla="*/ 2522 h 9706"/>
              <a:gd name="connsiteX20" fmla="*/ 9544 w 9939"/>
              <a:gd name="connsiteY20" fmla="*/ 2320 h 9706"/>
              <a:gd name="connsiteX21" fmla="*/ 9143 w 9939"/>
              <a:gd name="connsiteY21" fmla="*/ 2117 h 9706"/>
              <a:gd name="connsiteX0" fmla="*/ 9199 w 10000"/>
              <a:gd name="connsiteY0" fmla="*/ 2181 h 10000"/>
              <a:gd name="connsiteX1" fmla="*/ 5044 w 10000"/>
              <a:gd name="connsiteY1" fmla="*/ 379 h 10000"/>
              <a:gd name="connsiteX2" fmla="*/ 4339 w 10000"/>
              <a:gd name="connsiteY2" fmla="*/ 189 h 10000"/>
              <a:gd name="connsiteX3" fmla="*/ 3665 w 10000"/>
              <a:gd name="connsiteY3" fmla="*/ 75 h 10000"/>
              <a:gd name="connsiteX4" fmla="*/ 1573 w 10000"/>
              <a:gd name="connsiteY4" fmla="*/ 246 h 10000"/>
              <a:gd name="connsiteX5" fmla="*/ 806 w 10000"/>
              <a:gd name="connsiteY5" fmla="*/ 853 h 10000"/>
              <a:gd name="connsiteX6" fmla="*/ 795 w 10000"/>
              <a:gd name="connsiteY6" fmla="*/ 872 h 10000"/>
              <a:gd name="connsiteX7" fmla="*/ 464 w 10000"/>
              <a:gd name="connsiteY7" fmla="*/ 1555 h 10000"/>
              <a:gd name="connsiteX8" fmla="*/ 204 w 10000"/>
              <a:gd name="connsiteY8" fmla="*/ 2163 h 10000"/>
              <a:gd name="connsiteX9" fmla="*/ 18 w 10000"/>
              <a:gd name="connsiteY9" fmla="*/ 1385 h 10000"/>
              <a:gd name="connsiteX10" fmla="*/ 8 w 10000"/>
              <a:gd name="connsiteY10" fmla="*/ 1593 h 10000"/>
              <a:gd name="connsiteX11" fmla="*/ 1313 w 10000"/>
              <a:gd name="connsiteY11" fmla="*/ 3832 h 10000"/>
              <a:gd name="connsiteX12" fmla="*/ 3624 w 10000"/>
              <a:gd name="connsiteY12" fmla="*/ 5369 h 10000"/>
              <a:gd name="connsiteX13" fmla="*/ 8090 w 10000"/>
              <a:gd name="connsiteY13" fmla="*/ 8329 h 10000"/>
              <a:gd name="connsiteX14" fmla="*/ 8142 w 10000"/>
              <a:gd name="connsiteY14" fmla="*/ 8386 h 10000"/>
              <a:gd name="connsiteX15" fmla="*/ 9448 w 10000"/>
              <a:gd name="connsiteY15" fmla="*/ 9961 h 10000"/>
              <a:gd name="connsiteX16" fmla="*/ 9966 w 10000"/>
              <a:gd name="connsiteY16" fmla="*/ 6830 h 10000"/>
              <a:gd name="connsiteX17" fmla="*/ 9945 w 10000"/>
              <a:gd name="connsiteY17" fmla="*/ 6203 h 10000"/>
              <a:gd name="connsiteX18" fmla="*/ 9997 w 10000"/>
              <a:gd name="connsiteY18" fmla="*/ 2598 h 10000"/>
              <a:gd name="connsiteX19" fmla="*/ 9603 w 10000"/>
              <a:gd name="connsiteY19" fmla="*/ 2390 h 10000"/>
              <a:gd name="connsiteX20" fmla="*/ 9199 w 10000"/>
              <a:gd name="connsiteY20" fmla="*/ 2181 h 10000"/>
              <a:gd name="connsiteX0" fmla="*/ 9199 w 10000"/>
              <a:gd name="connsiteY0" fmla="*/ 2181 h 10326"/>
              <a:gd name="connsiteX1" fmla="*/ 5044 w 10000"/>
              <a:gd name="connsiteY1" fmla="*/ 379 h 10326"/>
              <a:gd name="connsiteX2" fmla="*/ 4339 w 10000"/>
              <a:gd name="connsiteY2" fmla="*/ 189 h 10326"/>
              <a:gd name="connsiteX3" fmla="*/ 3665 w 10000"/>
              <a:gd name="connsiteY3" fmla="*/ 75 h 10326"/>
              <a:gd name="connsiteX4" fmla="*/ 1573 w 10000"/>
              <a:gd name="connsiteY4" fmla="*/ 246 h 10326"/>
              <a:gd name="connsiteX5" fmla="*/ 806 w 10000"/>
              <a:gd name="connsiteY5" fmla="*/ 853 h 10326"/>
              <a:gd name="connsiteX6" fmla="*/ 795 w 10000"/>
              <a:gd name="connsiteY6" fmla="*/ 872 h 10326"/>
              <a:gd name="connsiteX7" fmla="*/ 464 w 10000"/>
              <a:gd name="connsiteY7" fmla="*/ 1555 h 10326"/>
              <a:gd name="connsiteX8" fmla="*/ 204 w 10000"/>
              <a:gd name="connsiteY8" fmla="*/ 2163 h 10326"/>
              <a:gd name="connsiteX9" fmla="*/ 18 w 10000"/>
              <a:gd name="connsiteY9" fmla="*/ 1385 h 10326"/>
              <a:gd name="connsiteX10" fmla="*/ 8 w 10000"/>
              <a:gd name="connsiteY10" fmla="*/ 1593 h 10326"/>
              <a:gd name="connsiteX11" fmla="*/ 1313 w 10000"/>
              <a:gd name="connsiteY11" fmla="*/ 3832 h 10326"/>
              <a:gd name="connsiteX12" fmla="*/ 3624 w 10000"/>
              <a:gd name="connsiteY12" fmla="*/ 5369 h 10326"/>
              <a:gd name="connsiteX13" fmla="*/ 8090 w 10000"/>
              <a:gd name="connsiteY13" fmla="*/ 8329 h 10326"/>
              <a:gd name="connsiteX14" fmla="*/ 8142 w 10000"/>
              <a:gd name="connsiteY14" fmla="*/ 8386 h 10326"/>
              <a:gd name="connsiteX15" fmla="*/ 9750 w 10000"/>
              <a:gd name="connsiteY15" fmla="*/ 10294 h 10326"/>
              <a:gd name="connsiteX16" fmla="*/ 9966 w 10000"/>
              <a:gd name="connsiteY16" fmla="*/ 6830 h 10326"/>
              <a:gd name="connsiteX17" fmla="*/ 9945 w 10000"/>
              <a:gd name="connsiteY17" fmla="*/ 6203 h 10326"/>
              <a:gd name="connsiteX18" fmla="*/ 9997 w 10000"/>
              <a:gd name="connsiteY18" fmla="*/ 2598 h 10326"/>
              <a:gd name="connsiteX19" fmla="*/ 9603 w 10000"/>
              <a:gd name="connsiteY19" fmla="*/ 2390 h 10326"/>
              <a:gd name="connsiteX20" fmla="*/ 9199 w 10000"/>
              <a:gd name="connsiteY20" fmla="*/ 2181 h 1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00" h="10326">
                <a:moveTo>
                  <a:pt x="9199" y="2181"/>
                </a:moveTo>
                <a:cubicBezTo>
                  <a:pt x="7738" y="1403"/>
                  <a:pt x="6319" y="777"/>
                  <a:pt x="5044" y="379"/>
                </a:cubicBezTo>
                <a:cubicBezTo>
                  <a:pt x="4805" y="321"/>
                  <a:pt x="4567" y="246"/>
                  <a:pt x="4339" y="189"/>
                </a:cubicBezTo>
                <a:cubicBezTo>
                  <a:pt x="4101" y="151"/>
                  <a:pt x="3883" y="94"/>
                  <a:pt x="3665" y="75"/>
                </a:cubicBezTo>
                <a:cubicBezTo>
                  <a:pt x="2847" y="-58"/>
                  <a:pt x="2132" y="-20"/>
                  <a:pt x="1573" y="246"/>
                </a:cubicBezTo>
                <a:cubicBezTo>
                  <a:pt x="1272" y="379"/>
                  <a:pt x="1013" y="587"/>
                  <a:pt x="806" y="853"/>
                </a:cubicBezTo>
                <a:cubicBezTo>
                  <a:pt x="806" y="872"/>
                  <a:pt x="806" y="872"/>
                  <a:pt x="795" y="872"/>
                </a:cubicBezTo>
                <a:cubicBezTo>
                  <a:pt x="661" y="1062"/>
                  <a:pt x="546" y="1290"/>
                  <a:pt x="464" y="1555"/>
                </a:cubicBezTo>
                <a:cubicBezTo>
                  <a:pt x="366" y="1770"/>
                  <a:pt x="278" y="2191"/>
                  <a:pt x="204" y="2163"/>
                </a:cubicBezTo>
                <a:cubicBezTo>
                  <a:pt x="112" y="2030"/>
                  <a:pt x="49" y="1764"/>
                  <a:pt x="18" y="1385"/>
                </a:cubicBezTo>
                <a:cubicBezTo>
                  <a:pt x="18" y="1460"/>
                  <a:pt x="8" y="1536"/>
                  <a:pt x="8" y="1593"/>
                </a:cubicBezTo>
                <a:cubicBezTo>
                  <a:pt x="-54" y="2846"/>
                  <a:pt x="267" y="3130"/>
                  <a:pt x="1313" y="3832"/>
                </a:cubicBezTo>
                <a:lnTo>
                  <a:pt x="3624" y="5369"/>
                </a:lnTo>
                <a:lnTo>
                  <a:pt x="8090" y="8329"/>
                </a:lnTo>
                <a:cubicBezTo>
                  <a:pt x="8107" y="8347"/>
                  <a:pt x="8125" y="8367"/>
                  <a:pt x="8142" y="8386"/>
                </a:cubicBezTo>
                <a:cubicBezTo>
                  <a:pt x="8712" y="8917"/>
                  <a:pt x="9697" y="10578"/>
                  <a:pt x="9750" y="10294"/>
                </a:cubicBezTo>
                <a:cubicBezTo>
                  <a:pt x="9926" y="9212"/>
                  <a:pt x="9997" y="7570"/>
                  <a:pt x="9966" y="6830"/>
                </a:cubicBezTo>
                <a:cubicBezTo>
                  <a:pt x="9956" y="6564"/>
                  <a:pt x="9945" y="6318"/>
                  <a:pt x="9945" y="6203"/>
                </a:cubicBezTo>
                <a:cubicBezTo>
                  <a:pt x="9997" y="4970"/>
                  <a:pt x="10007" y="3775"/>
                  <a:pt x="9997" y="2598"/>
                </a:cubicBezTo>
                <a:cubicBezTo>
                  <a:pt x="9862" y="2523"/>
                  <a:pt x="9737" y="2465"/>
                  <a:pt x="9603" y="2390"/>
                </a:cubicBezTo>
                <a:cubicBezTo>
                  <a:pt x="9468" y="2314"/>
                  <a:pt x="9334" y="2238"/>
                  <a:pt x="9199" y="2181"/>
                </a:cubicBezTo>
                <a:close/>
              </a:path>
            </a:pathLst>
          </a:custGeom>
          <a:solidFill>
            <a:srgbClr val="D0D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TEXTBOX">
            <a:extLst>
              <a:ext uri="{FF2B5EF4-FFF2-40B4-BE49-F238E27FC236}">
                <a16:creationId xmlns:a16="http://schemas.microsoft.com/office/drawing/2014/main" id="{297E841A-A081-4FFE-8E26-5AA45FEA3ED2}"/>
              </a:ext>
            </a:extLst>
          </p:cNvPr>
          <p:cNvSpPr/>
          <p:nvPr/>
        </p:nvSpPr>
        <p:spPr>
          <a:xfrm>
            <a:off x="4446132" y="4176713"/>
            <a:ext cx="3381833" cy="584775"/>
          </a:xfrm>
          <a:prstGeom prst="rect">
            <a:avLst/>
          </a:prstGeom>
        </p:spPr>
        <p:txBody>
          <a:bodyPr wrap="none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800" spc="300" dirty="0">
                <a:solidFill>
                  <a:srgbClr val="100E16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Delicious Recipes?</a:t>
            </a:r>
          </a:p>
        </p:txBody>
      </p:sp>
      <p:grpSp>
        <p:nvGrpSpPr>
          <p:cNvPr id="1042" name="GROUP">
            <a:extLst>
              <a:ext uri="{FF2B5EF4-FFF2-40B4-BE49-F238E27FC236}">
                <a16:creationId xmlns:a16="http://schemas.microsoft.com/office/drawing/2014/main" id="{79BFCE92-B3FB-4C93-A24C-1114B232BE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48356" y="2881544"/>
            <a:ext cx="619126" cy="406400"/>
            <a:chOff x="4766" y="1911"/>
            <a:chExt cx="390" cy="2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68" name="PICTURE">
              <a:extLst>
                <a:ext uri="{FF2B5EF4-FFF2-40B4-BE49-F238E27FC236}">
                  <a16:creationId xmlns:a16="http://schemas.microsoft.com/office/drawing/2014/main" id="{1B105983-463D-41EB-8448-6B8642889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7" y="2085"/>
              <a:ext cx="36" cy="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9" name="PICTURE">
              <a:extLst>
                <a:ext uri="{FF2B5EF4-FFF2-40B4-BE49-F238E27FC236}">
                  <a16:creationId xmlns:a16="http://schemas.microsoft.com/office/drawing/2014/main" id="{8F02EC3D-A00D-44DA-9A91-CB6BB519C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" y="2047"/>
              <a:ext cx="46" cy="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0" name="PICTURE">
              <a:extLst>
                <a:ext uri="{FF2B5EF4-FFF2-40B4-BE49-F238E27FC236}">
                  <a16:creationId xmlns:a16="http://schemas.microsoft.com/office/drawing/2014/main" id="{8B5CE5C5-490F-45FB-B38B-D03130835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" y="1973"/>
              <a:ext cx="46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1" name="PICTURE">
              <a:extLst>
                <a:ext uri="{FF2B5EF4-FFF2-40B4-BE49-F238E27FC236}">
                  <a16:creationId xmlns:a16="http://schemas.microsoft.com/office/drawing/2014/main" id="{22E821C1-0589-4DAC-8105-98DEEB927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" y="2075"/>
              <a:ext cx="36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2" name="PICTURE">
              <a:extLst>
                <a:ext uri="{FF2B5EF4-FFF2-40B4-BE49-F238E27FC236}">
                  <a16:creationId xmlns:a16="http://schemas.microsoft.com/office/drawing/2014/main" id="{85A799BE-192E-4757-9F2A-CE36DFFD8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" y="2029"/>
              <a:ext cx="36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6" name="PICTURE">
              <a:extLst>
                <a:ext uri="{FF2B5EF4-FFF2-40B4-BE49-F238E27FC236}">
                  <a16:creationId xmlns:a16="http://schemas.microsoft.com/office/drawing/2014/main" id="{1FAF48F5-C04A-4AA3-82EF-2F74A8563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" y="2066"/>
              <a:ext cx="36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">
              <a:extLst>
                <a:ext uri="{FF2B5EF4-FFF2-40B4-BE49-F238E27FC236}">
                  <a16:creationId xmlns:a16="http://schemas.microsoft.com/office/drawing/2014/main" id="{59440990-D33D-493E-8BF5-5D3B3F6A3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" y="2029"/>
              <a:ext cx="46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8" name="PICTURE">
              <a:extLst>
                <a:ext uri="{FF2B5EF4-FFF2-40B4-BE49-F238E27FC236}">
                  <a16:creationId xmlns:a16="http://schemas.microsoft.com/office/drawing/2014/main" id="{9ABCC6BB-4FE8-4D84-A567-3305BF9ED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" y="1954"/>
              <a:ext cx="45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9" name="PICTURE">
              <a:extLst>
                <a:ext uri="{FF2B5EF4-FFF2-40B4-BE49-F238E27FC236}">
                  <a16:creationId xmlns:a16="http://schemas.microsoft.com/office/drawing/2014/main" id="{2BAC45A2-A946-4853-B90B-C73ADBDCB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" y="2057"/>
              <a:ext cx="36" cy="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0" name="PICTURE">
              <a:extLst>
                <a:ext uri="{FF2B5EF4-FFF2-40B4-BE49-F238E27FC236}">
                  <a16:creationId xmlns:a16="http://schemas.microsoft.com/office/drawing/2014/main" id="{CDCC0112-B182-4511-88BD-8B7F56701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" y="2010"/>
              <a:ext cx="45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4" name="PICTURE">
              <a:extLst>
                <a:ext uri="{FF2B5EF4-FFF2-40B4-BE49-F238E27FC236}">
                  <a16:creationId xmlns:a16="http://schemas.microsoft.com/office/drawing/2014/main" id="{AB3F78C9-4BC4-403D-8E20-F4129ADE4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" y="2066"/>
              <a:ext cx="36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" name="PICTURE">
              <a:extLst>
                <a:ext uri="{FF2B5EF4-FFF2-40B4-BE49-F238E27FC236}">
                  <a16:creationId xmlns:a16="http://schemas.microsoft.com/office/drawing/2014/main" id="{08D47D4F-DE96-425E-8854-84C332741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" y="2029"/>
              <a:ext cx="46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6" name="PICTURE">
              <a:extLst>
                <a:ext uri="{FF2B5EF4-FFF2-40B4-BE49-F238E27FC236}">
                  <a16:creationId xmlns:a16="http://schemas.microsoft.com/office/drawing/2014/main" id="{48B19F47-F7C6-4472-9376-1AD53E9D7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" y="1954"/>
              <a:ext cx="45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7" name="PICTURE">
              <a:extLst>
                <a:ext uri="{FF2B5EF4-FFF2-40B4-BE49-F238E27FC236}">
                  <a16:creationId xmlns:a16="http://schemas.microsoft.com/office/drawing/2014/main" id="{DA138624-AA88-4BC8-8DB0-96E221712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" y="2057"/>
              <a:ext cx="36" cy="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8" name="PICTURE">
              <a:extLst>
                <a:ext uri="{FF2B5EF4-FFF2-40B4-BE49-F238E27FC236}">
                  <a16:creationId xmlns:a16="http://schemas.microsoft.com/office/drawing/2014/main" id="{C4CB6A55-0352-4DDB-816D-92997D3EE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" y="2010"/>
              <a:ext cx="45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4" name="FREEFORM">
              <a:extLst>
                <a:ext uri="{FF2B5EF4-FFF2-40B4-BE49-F238E27FC236}">
                  <a16:creationId xmlns:a16="http://schemas.microsoft.com/office/drawing/2014/main" id="{5A5E1FF6-EC5F-46E2-A98B-A05AF12B5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911"/>
              <a:ext cx="390" cy="256"/>
            </a:xfrm>
            <a:custGeom>
              <a:avLst/>
              <a:gdLst>
                <a:gd name="T0" fmla="*/ 0 w 1135"/>
                <a:gd name="T1" fmla="*/ 256 h 723"/>
                <a:gd name="T2" fmla="*/ 1063 w 1135"/>
                <a:gd name="T3" fmla="*/ 0 h 723"/>
                <a:gd name="T4" fmla="*/ 662 w 1135"/>
                <a:gd name="T5" fmla="*/ 653 h 723"/>
                <a:gd name="T6" fmla="*/ 0 w 1135"/>
                <a:gd name="T7" fmla="*/ 25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723">
                  <a:moveTo>
                    <a:pt x="0" y="256"/>
                  </a:moveTo>
                  <a:lnTo>
                    <a:pt x="1063" y="0"/>
                  </a:lnTo>
                  <a:cubicBezTo>
                    <a:pt x="1135" y="290"/>
                    <a:pt x="955" y="582"/>
                    <a:pt x="662" y="653"/>
                  </a:cubicBezTo>
                  <a:cubicBezTo>
                    <a:pt x="368" y="723"/>
                    <a:pt x="72" y="545"/>
                    <a:pt x="0" y="256"/>
                  </a:cubicBezTo>
                  <a:close/>
                </a:path>
              </a:pathLst>
            </a:custGeom>
            <a:solidFill>
              <a:srgbClr val="EF2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6" name="FREEFORM">
              <a:extLst>
                <a:ext uri="{FF2B5EF4-FFF2-40B4-BE49-F238E27FC236}">
                  <a16:creationId xmlns:a16="http://schemas.microsoft.com/office/drawing/2014/main" id="{44DB35AA-0BD4-426D-86F5-55F95EB4B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" y="1939"/>
              <a:ext cx="147" cy="89"/>
            </a:xfrm>
            <a:custGeom>
              <a:avLst/>
              <a:gdLst>
                <a:gd name="T0" fmla="*/ 255 w 430"/>
                <a:gd name="T1" fmla="*/ 227 h 253"/>
                <a:gd name="T2" fmla="*/ 423 w 430"/>
                <a:gd name="T3" fmla="*/ 0 h 253"/>
                <a:gd name="T4" fmla="*/ 0 w 430"/>
                <a:gd name="T5" fmla="*/ 102 h 253"/>
                <a:gd name="T6" fmla="*/ 255 w 430"/>
                <a:gd name="T7" fmla="*/ 22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0" h="253">
                  <a:moveTo>
                    <a:pt x="255" y="227"/>
                  </a:moveTo>
                  <a:cubicBezTo>
                    <a:pt x="361" y="202"/>
                    <a:pt x="430" y="104"/>
                    <a:pt x="423" y="0"/>
                  </a:cubicBezTo>
                  <a:lnTo>
                    <a:pt x="0" y="102"/>
                  </a:lnTo>
                  <a:cubicBezTo>
                    <a:pt x="42" y="197"/>
                    <a:pt x="149" y="253"/>
                    <a:pt x="255" y="227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">
              <a:extLst>
                <a:ext uri="{FF2B5EF4-FFF2-40B4-BE49-F238E27FC236}">
                  <a16:creationId xmlns:a16="http://schemas.microsoft.com/office/drawing/2014/main" id="{16A2F483-4567-4811-B4CC-EB1ED76AE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" y="2063"/>
              <a:ext cx="22" cy="28"/>
            </a:xfrm>
            <a:custGeom>
              <a:avLst/>
              <a:gdLst>
                <a:gd name="T0" fmla="*/ 5 w 63"/>
                <a:gd name="T1" fmla="*/ 52 h 78"/>
                <a:gd name="T2" fmla="*/ 39 w 63"/>
                <a:gd name="T3" fmla="*/ 75 h 78"/>
                <a:gd name="T4" fmla="*/ 57 w 63"/>
                <a:gd name="T5" fmla="*/ 39 h 78"/>
                <a:gd name="T6" fmla="*/ 20 w 63"/>
                <a:gd name="T7" fmla="*/ 0 h 78"/>
                <a:gd name="T8" fmla="*/ 5 w 63"/>
                <a:gd name="T9" fmla="*/ 5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8">
                  <a:moveTo>
                    <a:pt x="5" y="52"/>
                  </a:moveTo>
                  <a:cubicBezTo>
                    <a:pt x="11" y="73"/>
                    <a:pt x="24" y="78"/>
                    <a:pt x="39" y="75"/>
                  </a:cubicBezTo>
                  <a:cubicBezTo>
                    <a:pt x="53" y="71"/>
                    <a:pt x="63" y="60"/>
                    <a:pt x="57" y="39"/>
                  </a:cubicBezTo>
                  <a:cubicBezTo>
                    <a:pt x="52" y="19"/>
                    <a:pt x="20" y="0"/>
                    <a:pt x="20" y="0"/>
                  </a:cubicBezTo>
                  <a:cubicBezTo>
                    <a:pt x="20" y="0"/>
                    <a:pt x="0" y="31"/>
                    <a:pt x="5" y="52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">
              <a:extLst>
                <a:ext uri="{FF2B5EF4-FFF2-40B4-BE49-F238E27FC236}">
                  <a16:creationId xmlns:a16="http://schemas.microsoft.com/office/drawing/2014/main" id="{BE4B4118-9E9B-4C00-8904-4672A0DD2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" y="2017"/>
              <a:ext cx="26" cy="24"/>
            </a:xfrm>
            <a:custGeom>
              <a:avLst/>
              <a:gdLst>
                <a:gd name="T0" fmla="*/ 28 w 75"/>
                <a:gd name="T1" fmla="*/ 56 h 68"/>
                <a:gd name="T2" fmla="*/ 67 w 75"/>
                <a:gd name="T3" fmla="*/ 49 h 68"/>
                <a:gd name="T4" fmla="*/ 55 w 75"/>
                <a:gd name="T5" fmla="*/ 11 h 68"/>
                <a:gd name="T6" fmla="*/ 0 w 75"/>
                <a:gd name="T7" fmla="*/ 9 h 68"/>
                <a:gd name="T8" fmla="*/ 28 w 75"/>
                <a:gd name="T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8">
                  <a:moveTo>
                    <a:pt x="28" y="56"/>
                  </a:moveTo>
                  <a:cubicBezTo>
                    <a:pt x="46" y="68"/>
                    <a:pt x="60" y="62"/>
                    <a:pt x="67" y="49"/>
                  </a:cubicBezTo>
                  <a:cubicBezTo>
                    <a:pt x="75" y="37"/>
                    <a:pt x="74" y="23"/>
                    <a:pt x="55" y="11"/>
                  </a:cubicBezTo>
                  <a:cubicBezTo>
                    <a:pt x="37" y="0"/>
                    <a:pt x="0" y="9"/>
                    <a:pt x="0" y="9"/>
                  </a:cubicBezTo>
                  <a:cubicBezTo>
                    <a:pt x="0" y="9"/>
                    <a:pt x="9" y="46"/>
                    <a:pt x="28" y="56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">
              <a:extLst>
                <a:ext uri="{FF2B5EF4-FFF2-40B4-BE49-F238E27FC236}">
                  <a16:creationId xmlns:a16="http://schemas.microsoft.com/office/drawing/2014/main" id="{881A37EB-4A9B-4B8C-8814-3C81750EE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" y="1946"/>
              <a:ext cx="27" cy="20"/>
            </a:xfrm>
            <a:custGeom>
              <a:avLst/>
              <a:gdLst>
                <a:gd name="T0" fmla="*/ 45 w 79"/>
                <a:gd name="T1" fmla="*/ 55 h 57"/>
                <a:gd name="T2" fmla="*/ 78 w 79"/>
                <a:gd name="T3" fmla="*/ 31 h 57"/>
                <a:gd name="T4" fmla="*/ 50 w 79"/>
                <a:gd name="T5" fmla="*/ 2 h 57"/>
                <a:gd name="T6" fmla="*/ 0 w 79"/>
                <a:gd name="T7" fmla="*/ 23 h 57"/>
                <a:gd name="T8" fmla="*/ 45 w 79"/>
                <a:gd name="T9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7">
                  <a:moveTo>
                    <a:pt x="45" y="55"/>
                  </a:moveTo>
                  <a:cubicBezTo>
                    <a:pt x="66" y="57"/>
                    <a:pt x="76" y="46"/>
                    <a:pt x="78" y="31"/>
                  </a:cubicBezTo>
                  <a:cubicBezTo>
                    <a:pt x="79" y="17"/>
                    <a:pt x="72" y="4"/>
                    <a:pt x="50" y="2"/>
                  </a:cubicBezTo>
                  <a:cubicBezTo>
                    <a:pt x="29" y="0"/>
                    <a:pt x="0" y="23"/>
                    <a:pt x="0" y="23"/>
                  </a:cubicBezTo>
                  <a:cubicBezTo>
                    <a:pt x="0" y="23"/>
                    <a:pt x="24" y="52"/>
                    <a:pt x="45" y="55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">
              <a:extLst>
                <a:ext uri="{FF2B5EF4-FFF2-40B4-BE49-F238E27FC236}">
                  <a16:creationId xmlns:a16="http://schemas.microsoft.com/office/drawing/2014/main" id="{4F64B04F-D6D1-43A2-90E6-055618F10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2051"/>
              <a:ext cx="24" cy="26"/>
            </a:xfrm>
            <a:custGeom>
              <a:avLst/>
              <a:gdLst>
                <a:gd name="T0" fmla="*/ 58 w 69"/>
                <a:gd name="T1" fmla="*/ 54 h 74"/>
                <a:gd name="T2" fmla="*/ 19 w 69"/>
                <a:gd name="T3" fmla="*/ 66 h 74"/>
                <a:gd name="T4" fmla="*/ 12 w 69"/>
                <a:gd name="T5" fmla="*/ 27 h 74"/>
                <a:gd name="T6" fmla="*/ 59 w 69"/>
                <a:gd name="T7" fmla="*/ 0 h 74"/>
                <a:gd name="T8" fmla="*/ 58 w 69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4">
                  <a:moveTo>
                    <a:pt x="58" y="54"/>
                  </a:moveTo>
                  <a:cubicBezTo>
                    <a:pt x="46" y="73"/>
                    <a:pt x="32" y="74"/>
                    <a:pt x="19" y="66"/>
                  </a:cubicBezTo>
                  <a:cubicBezTo>
                    <a:pt x="6" y="58"/>
                    <a:pt x="0" y="45"/>
                    <a:pt x="12" y="27"/>
                  </a:cubicBezTo>
                  <a:cubicBezTo>
                    <a:pt x="23" y="9"/>
                    <a:pt x="59" y="0"/>
                    <a:pt x="59" y="0"/>
                  </a:cubicBezTo>
                  <a:cubicBezTo>
                    <a:pt x="59" y="0"/>
                    <a:pt x="69" y="36"/>
                    <a:pt x="58" y="54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">
              <a:extLst>
                <a:ext uri="{FF2B5EF4-FFF2-40B4-BE49-F238E27FC236}">
                  <a16:creationId xmlns:a16="http://schemas.microsoft.com/office/drawing/2014/main" id="{2184620F-BCFD-4DB4-83BA-84493BDDD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" y="2000"/>
              <a:ext cx="25" cy="24"/>
            </a:xfrm>
            <a:custGeom>
              <a:avLst/>
              <a:gdLst>
                <a:gd name="T0" fmla="*/ 48 w 73"/>
                <a:gd name="T1" fmla="*/ 56 h 67"/>
                <a:gd name="T2" fmla="*/ 8 w 73"/>
                <a:gd name="T3" fmla="*/ 50 h 67"/>
                <a:gd name="T4" fmla="*/ 19 w 73"/>
                <a:gd name="T5" fmla="*/ 11 h 67"/>
                <a:gd name="T6" fmla="*/ 73 w 73"/>
                <a:gd name="T7" fmla="*/ 8 h 67"/>
                <a:gd name="T8" fmla="*/ 48 w 73"/>
                <a:gd name="T9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7">
                  <a:moveTo>
                    <a:pt x="48" y="56"/>
                  </a:moveTo>
                  <a:cubicBezTo>
                    <a:pt x="30" y="67"/>
                    <a:pt x="16" y="62"/>
                    <a:pt x="8" y="50"/>
                  </a:cubicBezTo>
                  <a:cubicBezTo>
                    <a:pt x="0" y="38"/>
                    <a:pt x="0" y="23"/>
                    <a:pt x="19" y="11"/>
                  </a:cubicBezTo>
                  <a:cubicBezTo>
                    <a:pt x="36" y="0"/>
                    <a:pt x="73" y="8"/>
                    <a:pt x="73" y="8"/>
                  </a:cubicBezTo>
                  <a:cubicBezTo>
                    <a:pt x="73" y="8"/>
                    <a:pt x="66" y="44"/>
                    <a:pt x="48" y="56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B07C096F-82EC-4CCC-AE02-536587C3C01D}"/>
              </a:ext>
            </a:extLst>
          </p:cNvPr>
          <p:cNvGrpSpPr>
            <a:grpSpLocks noChangeAspect="1"/>
          </p:cNvGrpSpPr>
          <p:nvPr/>
        </p:nvGrpSpPr>
        <p:grpSpPr bwMode="auto">
          <a:xfrm rot="755863">
            <a:off x="7733524" y="3003782"/>
            <a:ext cx="619126" cy="406400"/>
            <a:chOff x="4766" y="1911"/>
            <a:chExt cx="390" cy="2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86" name="PICTURE">
              <a:extLst>
                <a:ext uri="{FF2B5EF4-FFF2-40B4-BE49-F238E27FC236}">
                  <a16:creationId xmlns:a16="http://schemas.microsoft.com/office/drawing/2014/main" id="{63BC6F60-D3A5-4033-BE59-847E5F233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7" y="2085"/>
              <a:ext cx="36" cy="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">
              <a:extLst>
                <a:ext uri="{FF2B5EF4-FFF2-40B4-BE49-F238E27FC236}">
                  <a16:creationId xmlns:a16="http://schemas.microsoft.com/office/drawing/2014/main" id="{C27A5F5C-E58A-44CB-8187-F940C7EB8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" y="2047"/>
              <a:ext cx="46" cy="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">
              <a:extLst>
                <a:ext uri="{FF2B5EF4-FFF2-40B4-BE49-F238E27FC236}">
                  <a16:creationId xmlns:a16="http://schemas.microsoft.com/office/drawing/2014/main" id="{97635C40-E280-432C-82C2-C21C8F09B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" y="1973"/>
              <a:ext cx="46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">
              <a:extLst>
                <a:ext uri="{FF2B5EF4-FFF2-40B4-BE49-F238E27FC236}">
                  <a16:creationId xmlns:a16="http://schemas.microsoft.com/office/drawing/2014/main" id="{919411FD-7B2D-4F05-A2D1-87BF54EF1A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" y="2075"/>
              <a:ext cx="36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">
              <a:extLst>
                <a:ext uri="{FF2B5EF4-FFF2-40B4-BE49-F238E27FC236}">
                  <a16:creationId xmlns:a16="http://schemas.microsoft.com/office/drawing/2014/main" id="{FB6D721F-405D-439E-9EB5-66EEAC6D5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" y="2029"/>
              <a:ext cx="36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">
              <a:extLst>
                <a:ext uri="{FF2B5EF4-FFF2-40B4-BE49-F238E27FC236}">
                  <a16:creationId xmlns:a16="http://schemas.microsoft.com/office/drawing/2014/main" id="{F11D4245-4318-4091-BAC6-8A31E3BDB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" y="2066"/>
              <a:ext cx="36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">
              <a:extLst>
                <a:ext uri="{FF2B5EF4-FFF2-40B4-BE49-F238E27FC236}">
                  <a16:creationId xmlns:a16="http://schemas.microsoft.com/office/drawing/2014/main" id="{71F5E439-0597-49CC-9C40-A92570EA7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" y="2029"/>
              <a:ext cx="46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">
              <a:extLst>
                <a:ext uri="{FF2B5EF4-FFF2-40B4-BE49-F238E27FC236}">
                  <a16:creationId xmlns:a16="http://schemas.microsoft.com/office/drawing/2014/main" id="{6C634F27-4EDC-4D97-B458-215CEF687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" y="1954"/>
              <a:ext cx="45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">
              <a:extLst>
                <a:ext uri="{FF2B5EF4-FFF2-40B4-BE49-F238E27FC236}">
                  <a16:creationId xmlns:a16="http://schemas.microsoft.com/office/drawing/2014/main" id="{1150FE78-0562-4745-B7CF-2D73D597D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" y="2057"/>
              <a:ext cx="36" cy="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">
              <a:extLst>
                <a:ext uri="{FF2B5EF4-FFF2-40B4-BE49-F238E27FC236}">
                  <a16:creationId xmlns:a16="http://schemas.microsoft.com/office/drawing/2014/main" id="{5C6C16C2-93F2-4D2E-932B-AA910E67C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" y="2010"/>
              <a:ext cx="45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">
              <a:extLst>
                <a:ext uri="{FF2B5EF4-FFF2-40B4-BE49-F238E27FC236}">
                  <a16:creationId xmlns:a16="http://schemas.microsoft.com/office/drawing/2014/main" id="{3B509426-EE65-4815-8E25-E28CBD772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" y="2066"/>
              <a:ext cx="36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">
              <a:extLst>
                <a:ext uri="{FF2B5EF4-FFF2-40B4-BE49-F238E27FC236}">
                  <a16:creationId xmlns:a16="http://schemas.microsoft.com/office/drawing/2014/main" id="{F9E0084E-8C96-4098-9048-9A367C3D4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" y="2029"/>
              <a:ext cx="46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">
              <a:extLst>
                <a:ext uri="{FF2B5EF4-FFF2-40B4-BE49-F238E27FC236}">
                  <a16:creationId xmlns:a16="http://schemas.microsoft.com/office/drawing/2014/main" id="{EC9611A6-2354-4BCD-965E-7B5CF7C07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" y="1954"/>
              <a:ext cx="45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">
              <a:extLst>
                <a:ext uri="{FF2B5EF4-FFF2-40B4-BE49-F238E27FC236}">
                  <a16:creationId xmlns:a16="http://schemas.microsoft.com/office/drawing/2014/main" id="{8E782F66-9B68-4304-B065-A52E0FE823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" y="2057"/>
              <a:ext cx="36" cy="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">
              <a:extLst>
                <a:ext uri="{FF2B5EF4-FFF2-40B4-BE49-F238E27FC236}">
                  <a16:creationId xmlns:a16="http://schemas.microsoft.com/office/drawing/2014/main" id="{FFAE1C14-BE07-45A0-B039-1E2E8E5BC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" y="2010"/>
              <a:ext cx="45" cy="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FREEFORM">
              <a:extLst>
                <a:ext uri="{FF2B5EF4-FFF2-40B4-BE49-F238E27FC236}">
                  <a16:creationId xmlns:a16="http://schemas.microsoft.com/office/drawing/2014/main" id="{776557FE-475E-48DD-8BB9-D9689F357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911"/>
              <a:ext cx="390" cy="256"/>
            </a:xfrm>
            <a:custGeom>
              <a:avLst/>
              <a:gdLst>
                <a:gd name="T0" fmla="*/ 0 w 1135"/>
                <a:gd name="T1" fmla="*/ 256 h 723"/>
                <a:gd name="T2" fmla="*/ 1063 w 1135"/>
                <a:gd name="T3" fmla="*/ 0 h 723"/>
                <a:gd name="T4" fmla="*/ 662 w 1135"/>
                <a:gd name="T5" fmla="*/ 653 h 723"/>
                <a:gd name="T6" fmla="*/ 0 w 1135"/>
                <a:gd name="T7" fmla="*/ 25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723">
                  <a:moveTo>
                    <a:pt x="0" y="256"/>
                  </a:moveTo>
                  <a:lnTo>
                    <a:pt x="1063" y="0"/>
                  </a:lnTo>
                  <a:cubicBezTo>
                    <a:pt x="1135" y="290"/>
                    <a:pt x="955" y="582"/>
                    <a:pt x="662" y="653"/>
                  </a:cubicBezTo>
                  <a:cubicBezTo>
                    <a:pt x="368" y="723"/>
                    <a:pt x="72" y="545"/>
                    <a:pt x="0" y="256"/>
                  </a:cubicBezTo>
                  <a:close/>
                </a:path>
              </a:pathLst>
            </a:custGeom>
            <a:solidFill>
              <a:srgbClr val="EF2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">
              <a:extLst>
                <a:ext uri="{FF2B5EF4-FFF2-40B4-BE49-F238E27FC236}">
                  <a16:creationId xmlns:a16="http://schemas.microsoft.com/office/drawing/2014/main" id="{065D5F63-5DEB-4E03-8ED1-49E98D273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" y="1939"/>
              <a:ext cx="147" cy="89"/>
            </a:xfrm>
            <a:custGeom>
              <a:avLst/>
              <a:gdLst>
                <a:gd name="T0" fmla="*/ 255 w 430"/>
                <a:gd name="T1" fmla="*/ 227 h 253"/>
                <a:gd name="T2" fmla="*/ 423 w 430"/>
                <a:gd name="T3" fmla="*/ 0 h 253"/>
                <a:gd name="T4" fmla="*/ 0 w 430"/>
                <a:gd name="T5" fmla="*/ 102 h 253"/>
                <a:gd name="T6" fmla="*/ 255 w 430"/>
                <a:gd name="T7" fmla="*/ 22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0" h="253">
                  <a:moveTo>
                    <a:pt x="255" y="227"/>
                  </a:moveTo>
                  <a:cubicBezTo>
                    <a:pt x="361" y="202"/>
                    <a:pt x="430" y="104"/>
                    <a:pt x="423" y="0"/>
                  </a:cubicBezTo>
                  <a:lnTo>
                    <a:pt x="0" y="102"/>
                  </a:lnTo>
                  <a:cubicBezTo>
                    <a:pt x="42" y="197"/>
                    <a:pt x="149" y="253"/>
                    <a:pt x="255" y="227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">
              <a:extLst>
                <a:ext uri="{FF2B5EF4-FFF2-40B4-BE49-F238E27FC236}">
                  <a16:creationId xmlns:a16="http://schemas.microsoft.com/office/drawing/2014/main" id="{E74AE710-146A-4F4D-9B21-1A7D8E511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" y="2063"/>
              <a:ext cx="22" cy="28"/>
            </a:xfrm>
            <a:custGeom>
              <a:avLst/>
              <a:gdLst>
                <a:gd name="T0" fmla="*/ 5 w 63"/>
                <a:gd name="T1" fmla="*/ 52 h 78"/>
                <a:gd name="T2" fmla="*/ 39 w 63"/>
                <a:gd name="T3" fmla="*/ 75 h 78"/>
                <a:gd name="T4" fmla="*/ 57 w 63"/>
                <a:gd name="T5" fmla="*/ 39 h 78"/>
                <a:gd name="T6" fmla="*/ 20 w 63"/>
                <a:gd name="T7" fmla="*/ 0 h 78"/>
                <a:gd name="T8" fmla="*/ 5 w 63"/>
                <a:gd name="T9" fmla="*/ 5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8">
                  <a:moveTo>
                    <a:pt x="5" y="52"/>
                  </a:moveTo>
                  <a:cubicBezTo>
                    <a:pt x="11" y="73"/>
                    <a:pt x="24" y="78"/>
                    <a:pt x="39" y="75"/>
                  </a:cubicBezTo>
                  <a:cubicBezTo>
                    <a:pt x="53" y="71"/>
                    <a:pt x="63" y="60"/>
                    <a:pt x="57" y="39"/>
                  </a:cubicBezTo>
                  <a:cubicBezTo>
                    <a:pt x="52" y="19"/>
                    <a:pt x="20" y="0"/>
                    <a:pt x="20" y="0"/>
                  </a:cubicBezTo>
                  <a:cubicBezTo>
                    <a:pt x="20" y="0"/>
                    <a:pt x="0" y="31"/>
                    <a:pt x="5" y="52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">
              <a:extLst>
                <a:ext uri="{FF2B5EF4-FFF2-40B4-BE49-F238E27FC236}">
                  <a16:creationId xmlns:a16="http://schemas.microsoft.com/office/drawing/2014/main" id="{F3D62D52-55D3-4AD0-B272-090554DC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" y="2017"/>
              <a:ext cx="26" cy="24"/>
            </a:xfrm>
            <a:custGeom>
              <a:avLst/>
              <a:gdLst>
                <a:gd name="T0" fmla="*/ 28 w 75"/>
                <a:gd name="T1" fmla="*/ 56 h 68"/>
                <a:gd name="T2" fmla="*/ 67 w 75"/>
                <a:gd name="T3" fmla="*/ 49 h 68"/>
                <a:gd name="T4" fmla="*/ 55 w 75"/>
                <a:gd name="T5" fmla="*/ 11 h 68"/>
                <a:gd name="T6" fmla="*/ 0 w 75"/>
                <a:gd name="T7" fmla="*/ 9 h 68"/>
                <a:gd name="T8" fmla="*/ 28 w 75"/>
                <a:gd name="T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8">
                  <a:moveTo>
                    <a:pt x="28" y="56"/>
                  </a:moveTo>
                  <a:cubicBezTo>
                    <a:pt x="46" y="68"/>
                    <a:pt x="60" y="62"/>
                    <a:pt x="67" y="49"/>
                  </a:cubicBezTo>
                  <a:cubicBezTo>
                    <a:pt x="75" y="37"/>
                    <a:pt x="74" y="23"/>
                    <a:pt x="55" y="11"/>
                  </a:cubicBezTo>
                  <a:cubicBezTo>
                    <a:pt x="37" y="0"/>
                    <a:pt x="0" y="9"/>
                    <a:pt x="0" y="9"/>
                  </a:cubicBezTo>
                  <a:cubicBezTo>
                    <a:pt x="0" y="9"/>
                    <a:pt x="9" y="46"/>
                    <a:pt x="28" y="56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">
              <a:extLst>
                <a:ext uri="{FF2B5EF4-FFF2-40B4-BE49-F238E27FC236}">
                  <a16:creationId xmlns:a16="http://schemas.microsoft.com/office/drawing/2014/main" id="{A4C0A8D0-3515-4D46-84C0-113CEE760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" y="1946"/>
              <a:ext cx="27" cy="20"/>
            </a:xfrm>
            <a:custGeom>
              <a:avLst/>
              <a:gdLst>
                <a:gd name="T0" fmla="*/ 45 w 79"/>
                <a:gd name="T1" fmla="*/ 55 h 57"/>
                <a:gd name="T2" fmla="*/ 78 w 79"/>
                <a:gd name="T3" fmla="*/ 31 h 57"/>
                <a:gd name="T4" fmla="*/ 50 w 79"/>
                <a:gd name="T5" fmla="*/ 2 h 57"/>
                <a:gd name="T6" fmla="*/ 0 w 79"/>
                <a:gd name="T7" fmla="*/ 23 h 57"/>
                <a:gd name="T8" fmla="*/ 45 w 79"/>
                <a:gd name="T9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7">
                  <a:moveTo>
                    <a:pt x="45" y="55"/>
                  </a:moveTo>
                  <a:cubicBezTo>
                    <a:pt x="66" y="57"/>
                    <a:pt x="76" y="46"/>
                    <a:pt x="78" y="31"/>
                  </a:cubicBezTo>
                  <a:cubicBezTo>
                    <a:pt x="79" y="17"/>
                    <a:pt x="72" y="4"/>
                    <a:pt x="50" y="2"/>
                  </a:cubicBezTo>
                  <a:cubicBezTo>
                    <a:pt x="29" y="0"/>
                    <a:pt x="0" y="23"/>
                    <a:pt x="0" y="23"/>
                  </a:cubicBezTo>
                  <a:cubicBezTo>
                    <a:pt x="0" y="23"/>
                    <a:pt x="24" y="52"/>
                    <a:pt x="45" y="55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">
              <a:extLst>
                <a:ext uri="{FF2B5EF4-FFF2-40B4-BE49-F238E27FC236}">
                  <a16:creationId xmlns:a16="http://schemas.microsoft.com/office/drawing/2014/main" id="{06F47007-0EF9-440A-B641-0FB3359EB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2051"/>
              <a:ext cx="24" cy="26"/>
            </a:xfrm>
            <a:custGeom>
              <a:avLst/>
              <a:gdLst>
                <a:gd name="T0" fmla="*/ 58 w 69"/>
                <a:gd name="T1" fmla="*/ 54 h 74"/>
                <a:gd name="T2" fmla="*/ 19 w 69"/>
                <a:gd name="T3" fmla="*/ 66 h 74"/>
                <a:gd name="T4" fmla="*/ 12 w 69"/>
                <a:gd name="T5" fmla="*/ 27 h 74"/>
                <a:gd name="T6" fmla="*/ 59 w 69"/>
                <a:gd name="T7" fmla="*/ 0 h 74"/>
                <a:gd name="T8" fmla="*/ 58 w 69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4">
                  <a:moveTo>
                    <a:pt x="58" y="54"/>
                  </a:moveTo>
                  <a:cubicBezTo>
                    <a:pt x="46" y="73"/>
                    <a:pt x="32" y="74"/>
                    <a:pt x="19" y="66"/>
                  </a:cubicBezTo>
                  <a:cubicBezTo>
                    <a:pt x="6" y="58"/>
                    <a:pt x="0" y="45"/>
                    <a:pt x="12" y="27"/>
                  </a:cubicBezTo>
                  <a:cubicBezTo>
                    <a:pt x="23" y="9"/>
                    <a:pt x="59" y="0"/>
                    <a:pt x="59" y="0"/>
                  </a:cubicBezTo>
                  <a:cubicBezTo>
                    <a:pt x="59" y="0"/>
                    <a:pt x="69" y="36"/>
                    <a:pt x="58" y="54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">
              <a:extLst>
                <a:ext uri="{FF2B5EF4-FFF2-40B4-BE49-F238E27FC236}">
                  <a16:creationId xmlns:a16="http://schemas.microsoft.com/office/drawing/2014/main" id="{BCDF43FC-4D1C-4503-BD4F-B2DFD4A8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" y="2000"/>
              <a:ext cx="25" cy="24"/>
            </a:xfrm>
            <a:custGeom>
              <a:avLst/>
              <a:gdLst>
                <a:gd name="T0" fmla="*/ 48 w 73"/>
                <a:gd name="T1" fmla="*/ 56 h 67"/>
                <a:gd name="T2" fmla="*/ 8 w 73"/>
                <a:gd name="T3" fmla="*/ 50 h 67"/>
                <a:gd name="T4" fmla="*/ 19 w 73"/>
                <a:gd name="T5" fmla="*/ 11 h 67"/>
                <a:gd name="T6" fmla="*/ 73 w 73"/>
                <a:gd name="T7" fmla="*/ 8 h 67"/>
                <a:gd name="T8" fmla="*/ 48 w 73"/>
                <a:gd name="T9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7">
                  <a:moveTo>
                    <a:pt x="48" y="56"/>
                  </a:moveTo>
                  <a:cubicBezTo>
                    <a:pt x="30" y="67"/>
                    <a:pt x="16" y="62"/>
                    <a:pt x="8" y="50"/>
                  </a:cubicBezTo>
                  <a:cubicBezTo>
                    <a:pt x="0" y="38"/>
                    <a:pt x="0" y="23"/>
                    <a:pt x="19" y="11"/>
                  </a:cubicBezTo>
                  <a:cubicBezTo>
                    <a:pt x="36" y="0"/>
                    <a:pt x="73" y="8"/>
                    <a:pt x="73" y="8"/>
                  </a:cubicBezTo>
                  <a:cubicBezTo>
                    <a:pt x="73" y="8"/>
                    <a:pt x="66" y="44"/>
                    <a:pt x="48" y="56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2" name="GROUP">
            <a:extLst>
              <a:ext uri="{FF2B5EF4-FFF2-40B4-BE49-F238E27FC236}">
                <a16:creationId xmlns:a16="http://schemas.microsoft.com/office/drawing/2014/main" id="{D7AC99D5-0ABA-4EC8-BAB8-CF7569AD2F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10025" y="2879722"/>
            <a:ext cx="539750" cy="401638"/>
            <a:chOff x="2526" y="1854"/>
            <a:chExt cx="340" cy="25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53" name="AUTOSHAPE">
              <a:extLst>
                <a:ext uri="{FF2B5EF4-FFF2-40B4-BE49-F238E27FC236}">
                  <a16:creationId xmlns:a16="http://schemas.microsoft.com/office/drawing/2014/main" id="{80AA59BF-FCFA-40E1-A335-ED192317BAF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26" y="1854"/>
              <a:ext cx="34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03" name="PICTURE">
              <a:extLst>
                <a:ext uri="{FF2B5EF4-FFF2-40B4-BE49-F238E27FC236}">
                  <a16:creationId xmlns:a16="http://schemas.microsoft.com/office/drawing/2014/main" id="{77A7CFD9-BA7F-486E-8AB1-9FD2B646D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" y="1928"/>
              <a:ext cx="73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4" name="PICTURE">
              <a:extLst>
                <a:ext uri="{FF2B5EF4-FFF2-40B4-BE49-F238E27FC236}">
                  <a16:creationId xmlns:a16="http://schemas.microsoft.com/office/drawing/2014/main" id="{90467DD4-A70E-462E-B830-D2F52029C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" y="1975"/>
              <a:ext cx="6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5" name="PICTURE">
              <a:extLst>
                <a:ext uri="{FF2B5EF4-FFF2-40B4-BE49-F238E27FC236}">
                  <a16:creationId xmlns:a16="http://schemas.microsoft.com/office/drawing/2014/main" id="{1681CCD2-576E-4FF7-B01A-55DAC77FB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" y="1975"/>
              <a:ext cx="82" cy="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4" name="FREEFORM">
              <a:extLst>
                <a:ext uri="{FF2B5EF4-FFF2-40B4-BE49-F238E27FC236}">
                  <a16:creationId xmlns:a16="http://schemas.microsoft.com/office/drawing/2014/main" id="{B3DB236B-F0E2-4ACA-BED2-21F812969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862"/>
              <a:ext cx="263" cy="245"/>
            </a:xfrm>
            <a:custGeom>
              <a:avLst/>
              <a:gdLst>
                <a:gd name="T0" fmla="*/ 707 w 764"/>
                <a:gd name="T1" fmla="*/ 562 h 699"/>
                <a:gd name="T2" fmla="*/ 13 w 764"/>
                <a:gd name="T3" fmla="*/ 231 h 699"/>
                <a:gd name="T4" fmla="*/ 57 w 764"/>
                <a:gd name="T5" fmla="*/ 138 h 699"/>
                <a:gd name="T6" fmla="*/ 751 w 764"/>
                <a:gd name="T7" fmla="*/ 468 h 699"/>
                <a:gd name="T8" fmla="*/ 707 w 764"/>
                <a:gd name="T9" fmla="*/ 562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4" h="699">
                  <a:moveTo>
                    <a:pt x="707" y="562"/>
                  </a:moveTo>
                  <a:cubicBezTo>
                    <a:pt x="555" y="617"/>
                    <a:pt x="174" y="699"/>
                    <a:pt x="13" y="231"/>
                  </a:cubicBezTo>
                  <a:cubicBezTo>
                    <a:pt x="0" y="194"/>
                    <a:pt x="20" y="151"/>
                    <a:pt x="57" y="138"/>
                  </a:cubicBezTo>
                  <a:cubicBezTo>
                    <a:pt x="209" y="83"/>
                    <a:pt x="590" y="0"/>
                    <a:pt x="751" y="468"/>
                  </a:cubicBezTo>
                  <a:cubicBezTo>
                    <a:pt x="764" y="505"/>
                    <a:pt x="744" y="548"/>
                    <a:pt x="707" y="562"/>
                  </a:cubicBezTo>
                  <a:close/>
                </a:path>
              </a:pathLst>
            </a:custGeom>
            <a:solidFill>
              <a:srgbClr val="2DA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LINE">
              <a:extLst>
                <a:ext uri="{FF2B5EF4-FFF2-40B4-BE49-F238E27FC236}">
                  <a16:creationId xmlns:a16="http://schemas.microsoft.com/office/drawing/2014/main" id="{6926BC6F-2576-4CC8-923B-88BDF6EF4E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1" y="1924"/>
              <a:ext cx="198" cy="95"/>
            </a:xfrm>
            <a:prstGeom prst="line">
              <a:avLst/>
            </a:prstGeom>
            <a:noFill/>
            <a:ln w="381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">
              <a:extLst>
                <a:ext uri="{FF2B5EF4-FFF2-40B4-BE49-F238E27FC236}">
                  <a16:creationId xmlns:a16="http://schemas.microsoft.com/office/drawing/2014/main" id="{EBFDAD46-43C0-41AA-AB66-0A1FDC2C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1871"/>
              <a:ext cx="38" cy="53"/>
            </a:xfrm>
            <a:custGeom>
              <a:avLst/>
              <a:gdLst>
                <a:gd name="T0" fmla="*/ 110 w 110"/>
                <a:gd name="T1" fmla="*/ 151 h 151"/>
                <a:gd name="T2" fmla="*/ 28 w 110"/>
                <a:gd name="T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0" h="151">
                  <a:moveTo>
                    <a:pt x="110" y="151"/>
                  </a:moveTo>
                  <a:cubicBezTo>
                    <a:pt x="110" y="151"/>
                    <a:pt x="0" y="99"/>
                    <a:pt x="28" y="0"/>
                  </a:cubicBezTo>
                </a:path>
              </a:pathLst>
            </a:custGeom>
            <a:noFill/>
            <a:ln w="381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7B265C5A-1688-4CCE-A448-1B7241430E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9" y="1929"/>
              <a:ext cx="52" cy="18"/>
            </a:xfrm>
            <a:prstGeom prst="line">
              <a:avLst/>
            </a:prstGeom>
            <a:noFill/>
            <a:ln w="381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4CC8BE27-F72E-4968-B4D5-9BA537B95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6" y="1970"/>
              <a:ext cx="19" cy="53"/>
            </a:xfrm>
            <a:prstGeom prst="line">
              <a:avLst/>
            </a:prstGeom>
            <a:noFill/>
            <a:ln w="381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D8381AEF-2F73-4D6C-ABFA-920CB7F34D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4" y="1974"/>
              <a:ext cx="52" cy="19"/>
            </a:xfrm>
            <a:prstGeom prst="line">
              <a:avLst/>
            </a:prstGeom>
            <a:noFill/>
            <a:ln w="381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8" name="MUSIC">
            <a:hlinkClick r:id="" action="ppaction://media"/>
            <a:extLst>
              <a:ext uri="{FF2B5EF4-FFF2-40B4-BE49-F238E27FC236}">
                <a16:creationId xmlns:a16="http://schemas.microsoft.com/office/drawing/2014/main" id="{12970720-D3A1-4B5F-B4D5-6720F3E30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068977" y="-15386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125E-6 0 L -0.25 0 " pathEditMode="relative" rAng="0" ptsTypes="AA">
                                      <p:cBhvr>
                                        <p:cTn id="80" dur="4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accel="100000" fill="hold" grpId="1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ac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ac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ac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9" presetClass="exit" presetSubtype="0" ac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9" presetClass="exit" presetSubtype="0" ac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" dur="1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8788" numSld="999" showWhenStopped="0">
                <p:cTn id="1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8"/>
                </p:tgtEl>
              </p:cMediaNode>
            </p:audio>
          </p:childTnLst>
        </p:cTn>
      </p:par>
    </p:tnLst>
    <p:bldLst>
      <p:bldP spid="19" grpId="0"/>
      <p:bldP spid="19" grpId="1"/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1027" grpId="0"/>
      <p:bldP spid="1027" grpId="1"/>
      <p:bldP spid="1028" grpId="0" animBg="1"/>
      <p:bldP spid="1028" grpId="1" animBg="1"/>
      <p:bldP spid="1030" grpId="0"/>
      <p:bldP spid="1030" grpId="1"/>
      <p:bldP spid="1031" grpId="0"/>
      <p:bldP spid="1031" grpId="1"/>
      <p:bldP spid="1036" grpId="0" animBg="1"/>
      <p:bldP spid="1036" grpId="1" animBg="1"/>
      <p:bldP spid="45" grpId="0" animBg="1"/>
      <p:bldP spid="45" grpId="1" animBg="1"/>
      <p:bldP spid="1039" grpId="0"/>
      <p:bldP spid="103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">
            <a:extLst>
              <a:ext uri="{FF2B5EF4-FFF2-40B4-BE49-F238E27FC236}">
                <a16:creationId xmlns:a16="http://schemas.microsoft.com/office/drawing/2014/main" id="{A5676B5C-520E-46A9-BE9F-420F36B5F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803" y="1238250"/>
            <a:ext cx="4114800" cy="41259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OVAL">
            <a:extLst>
              <a:ext uri="{FF2B5EF4-FFF2-40B4-BE49-F238E27FC236}">
                <a16:creationId xmlns:a16="http://schemas.microsoft.com/office/drawing/2014/main" id="{49DE98D4-AF45-4739-A63A-9EE3A880B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803" y="1238250"/>
            <a:ext cx="4114800" cy="4125913"/>
          </a:xfrm>
          <a:prstGeom prst="ellipse">
            <a:avLst/>
          </a:prstGeom>
          <a:solidFill>
            <a:srgbClr val="3A36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">
            <a:extLst>
              <a:ext uri="{FF2B5EF4-FFF2-40B4-BE49-F238E27FC236}">
                <a16:creationId xmlns:a16="http://schemas.microsoft.com/office/drawing/2014/main" id="{D082F559-937A-42AC-850A-C359AFFC250B}"/>
              </a:ext>
            </a:extLst>
          </p:cNvPr>
          <p:cNvSpPr>
            <a:spLocks/>
          </p:cNvSpPr>
          <p:nvPr/>
        </p:nvSpPr>
        <p:spPr bwMode="auto">
          <a:xfrm>
            <a:off x="4368800" y="2541588"/>
            <a:ext cx="847725" cy="2217738"/>
          </a:xfrm>
          <a:custGeom>
            <a:avLst/>
            <a:gdLst>
              <a:gd name="T0" fmla="*/ 9 w 1243"/>
              <a:gd name="T1" fmla="*/ 3168 h 3244"/>
              <a:gd name="T2" fmla="*/ 128 w 1243"/>
              <a:gd name="T3" fmla="*/ 3089 h 3244"/>
              <a:gd name="T4" fmla="*/ 441 w 1243"/>
              <a:gd name="T5" fmla="*/ 2828 h 3244"/>
              <a:gd name="T6" fmla="*/ 720 w 1243"/>
              <a:gd name="T7" fmla="*/ 2511 h 3244"/>
              <a:gd name="T8" fmla="*/ 810 w 1243"/>
              <a:gd name="T9" fmla="*/ 2384 h 3244"/>
              <a:gd name="T10" fmla="*/ 895 w 1243"/>
              <a:gd name="T11" fmla="*/ 2246 h 3244"/>
              <a:gd name="T12" fmla="*/ 991 w 1243"/>
              <a:gd name="T13" fmla="*/ 2063 h 3244"/>
              <a:gd name="T14" fmla="*/ 1026 w 1243"/>
              <a:gd name="T15" fmla="*/ 1986 h 3244"/>
              <a:gd name="T16" fmla="*/ 1100 w 1243"/>
              <a:gd name="T17" fmla="*/ 1787 h 3244"/>
              <a:gd name="T18" fmla="*/ 1146 w 1243"/>
              <a:gd name="T19" fmla="*/ 1624 h 3244"/>
              <a:gd name="T20" fmla="*/ 1162 w 1243"/>
              <a:gd name="T21" fmla="*/ 1563 h 3244"/>
              <a:gd name="T22" fmla="*/ 1181 w 1243"/>
              <a:gd name="T23" fmla="*/ 1459 h 3244"/>
              <a:gd name="T24" fmla="*/ 1194 w 1243"/>
              <a:gd name="T25" fmla="*/ 1377 h 3244"/>
              <a:gd name="T26" fmla="*/ 1211 w 1243"/>
              <a:gd name="T27" fmla="*/ 1214 h 3244"/>
              <a:gd name="T28" fmla="*/ 1210 w 1243"/>
              <a:gd name="T29" fmla="*/ 826 h 3244"/>
              <a:gd name="T30" fmla="*/ 1196 w 1243"/>
              <a:gd name="T31" fmla="*/ 684 h 3244"/>
              <a:gd name="T32" fmla="*/ 1183 w 1243"/>
              <a:gd name="T33" fmla="*/ 584 h 3244"/>
              <a:gd name="T34" fmla="*/ 1129 w 1243"/>
              <a:gd name="T35" fmla="*/ 324 h 3244"/>
              <a:gd name="T36" fmla="*/ 1035 w 1243"/>
              <a:gd name="T37" fmla="*/ 0 h 3244"/>
              <a:gd name="T38" fmla="*/ 1137 w 1243"/>
              <a:gd name="T39" fmla="*/ 322 h 3244"/>
              <a:gd name="T40" fmla="*/ 1197 w 1243"/>
              <a:gd name="T41" fmla="*/ 582 h 3244"/>
              <a:gd name="T42" fmla="*/ 1212 w 1243"/>
              <a:gd name="T43" fmla="*/ 682 h 3244"/>
              <a:gd name="T44" fmla="*/ 1229 w 1243"/>
              <a:gd name="T45" fmla="*/ 824 h 3244"/>
              <a:gd name="T46" fmla="*/ 1239 w 1243"/>
              <a:gd name="T47" fmla="*/ 1215 h 3244"/>
              <a:gd name="T48" fmla="*/ 1225 w 1243"/>
              <a:gd name="T49" fmla="*/ 1381 h 3244"/>
              <a:gd name="T50" fmla="*/ 1214 w 1243"/>
              <a:gd name="T51" fmla="*/ 1465 h 3244"/>
              <a:gd name="T52" fmla="*/ 1197 w 1243"/>
              <a:gd name="T53" fmla="*/ 1570 h 3244"/>
              <a:gd name="T54" fmla="*/ 1183 w 1243"/>
              <a:gd name="T55" fmla="*/ 1633 h 3244"/>
              <a:gd name="T56" fmla="*/ 1139 w 1243"/>
              <a:gd name="T57" fmla="*/ 1800 h 3244"/>
              <a:gd name="T58" fmla="*/ 1068 w 1243"/>
              <a:gd name="T59" fmla="*/ 2003 h 3244"/>
              <a:gd name="T60" fmla="*/ 1035 w 1243"/>
              <a:gd name="T61" fmla="*/ 2082 h 3244"/>
              <a:gd name="T62" fmla="*/ 941 w 1243"/>
              <a:gd name="T63" fmla="*/ 2272 h 3244"/>
              <a:gd name="T64" fmla="*/ 858 w 1243"/>
              <a:gd name="T65" fmla="*/ 2414 h 3244"/>
              <a:gd name="T66" fmla="*/ 769 w 1243"/>
              <a:gd name="T67" fmla="*/ 2547 h 3244"/>
              <a:gd name="T68" fmla="*/ 490 w 1243"/>
              <a:gd name="T69" fmla="*/ 2877 h 3244"/>
              <a:gd name="T70" fmla="*/ 174 w 1243"/>
              <a:gd name="T71" fmla="*/ 3153 h 3244"/>
              <a:gd name="T72" fmla="*/ 51 w 1243"/>
              <a:gd name="T73" fmla="*/ 3239 h 3244"/>
              <a:gd name="T74" fmla="*/ 0 w 1243"/>
              <a:gd name="T75" fmla="*/ 3173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3" h="3244">
                <a:moveTo>
                  <a:pt x="0" y="3173"/>
                </a:moveTo>
                <a:cubicBezTo>
                  <a:pt x="0" y="3173"/>
                  <a:pt x="3" y="3171"/>
                  <a:pt x="9" y="3168"/>
                </a:cubicBezTo>
                <a:cubicBezTo>
                  <a:pt x="14" y="3165"/>
                  <a:pt x="22" y="3160"/>
                  <a:pt x="34" y="3153"/>
                </a:cubicBezTo>
                <a:cubicBezTo>
                  <a:pt x="56" y="3139"/>
                  <a:pt x="88" y="3118"/>
                  <a:pt x="128" y="3089"/>
                </a:cubicBezTo>
                <a:cubicBezTo>
                  <a:pt x="168" y="3061"/>
                  <a:pt x="216" y="3025"/>
                  <a:pt x="269" y="2982"/>
                </a:cubicBezTo>
                <a:cubicBezTo>
                  <a:pt x="322" y="2938"/>
                  <a:pt x="380" y="2887"/>
                  <a:pt x="441" y="2828"/>
                </a:cubicBezTo>
                <a:cubicBezTo>
                  <a:pt x="501" y="2768"/>
                  <a:pt x="565" y="2702"/>
                  <a:pt x="627" y="2628"/>
                </a:cubicBezTo>
                <a:cubicBezTo>
                  <a:pt x="659" y="2591"/>
                  <a:pt x="689" y="2551"/>
                  <a:pt x="720" y="2511"/>
                </a:cubicBezTo>
                <a:cubicBezTo>
                  <a:pt x="736" y="2491"/>
                  <a:pt x="750" y="2469"/>
                  <a:pt x="766" y="2448"/>
                </a:cubicBezTo>
                <a:cubicBezTo>
                  <a:pt x="781" y="2427"/>
                  <a:pt x="797" y="2406"/>
                  <a:pt x="810" y="2384"/>
                </a:cubicBezTo>
                <a:cubicBezTo>
                  <a:pt x="825" y="2361"/>
                  <a:pt x="839" y="2339"/>
                  <a:pt x="854" y="2316"/>
                </a:cubicBezTo>
                <a:cubicBezTo>
                  <a:pt x="868" y="2294"/>
                  <a:pt x="881" y="2270"/>
                  <a:pt x="895" y="2246"/>
                </a:cubicBezTo>
                <a:cubicBezTo>
                  <a:pt x="924" y="2200"/>
                  <a:pt x="947" y="2150"/>
                  <a:pt x="973" y="2100"/>
                </a:cubicBezTo>
                <a:cubicBezTo>
                  <a:pt x="980" y="2088"/>
                  <a:pt x="986" y="2075"/>
                  <a:pt x="991" y="2063"/>
                </a:cubicBezTo>
                <a:lnTo>
                  <a:pt x="1008" y="2024"/>
                </a:lnTo>
                <a:lnTo>
                  <a:pt x="1026" y="1986"/>
                </a:lnTo>
                <a:cubicBezTo>
                  <a:pt x="1031" y="1973"/>
                  <a:pt x="1037" y="1960"/>
                  <a:pt x="1042" y="1947"/>
                </a:cubicBezTo>
                <a:cubicBezTo>
                  <a:pt x="1061" y="1894"/>
                  <a:pt x="1084" y="1842"/>
                  <a:pt x="1100" y="1787"/>
                </a:cubicBezTo>
                <a:lnTo>
                  <a:pt x="1125" y="1707"/>
                </a:lnTo>
                <a:cubicBezTo>
                  <a:pt x="1132" y="1679"/>
                  <a:pt x="1139" y="1652"/>
                  <a:pt x="1146" y="1624"/>
                </a:cubicBezTo>
                <a:lnTo>
                  <a:pt x="1157" y="1583"/>
                </a:lnTo>
                <a:cubicBezTo>
                  <a:pt x="1158" y="1576"/>
                  <a:pt x="1160" y="1570"/>
                  <a:pt x="1162" y="1563"/>
                </a:cubicBezTo>
                <a:lnTo>
                  <a:pt x="1166" y="1542"/>
                </a:lnTo>
                <a:cubicBezTo>
                  <a:pt x="1171" y="1514"/>
                  <a:pt x="1176" y="1487"/>
                  <a:pt x="1181" y="1459"/>
                </a:cubicBezTo>
                <a:cubicBezTo>
                  <a:pt x="1184" y="1446"/>
                  <a:pt x="1186" y="1432"/>
                  <a:pt x="1189" y="1418"/>
                </a:cubicBezTo>
                <a:cubicBezTo>
                  <a:pt x="1191" y="1405"/>
                  <a:pt x="1192" y="1391"/>
                  <a:pt x="1194" y="1377"/>
                </a:cubicBezTo>
                <a:cubicBezTo>
                  <a:pt x="1197" y="1350"/>
                  <a:pt x="1201" y="1322"/>
                  <a:pt x="1204" y="1295"/>
                </a:cubicBezTo>
                <a:cubicBezTo>
                  <a:pt x="1208" y="1268"/>
                  <a:pt x="1209" y="1241"/>
                  <a:pt x="1211" y="1214"/>
                </a:cubicBezTo>
                <a:cubicBezTo>
                  <a:pt x="1213" y="1187"/>
                  <a:pt x="1214" y="1160"/>
                  <a:pt x="1216" y="1133"/>
                </a:cubicBezTo>
                <a:cubicBezTo>
                  <a:pt x="1220" y="1027"/>
                  <a:pt x="1218" y="924"/>
                  <a:pt x="1210" y="826"/>
                </a:cubicBezTo>
                <a:cubicBezTo>
                  <a:pt x="1208" y="802"/>
                  <a:pt x="1208" y="778"/>
                  <a:pt x="1205" y="754"/>
                </a:cubicBezTo>
                <a:cubicBezTo>
                  <a:pt x="1202" y="730"/>
                  <a:pt x="1199" y="707"/>
                  <a:pt x="1196" y="684"/>
                </a:cubicBezTo>
                <a:cubicBezTo>
                  <a:pt x="1193" y="661"/>
                  <a:pt x="1190" y="639"/>
                  <a:pt x="1187" y="617"/>
                </a:cubicBezTo>
                <a:cubicBezTo>
                  <a:pt x="1186" y="606"/>
                  <a:pt x="1185" y="595"/>
                  <a:pt x="1183" y="584"/>
                </a:cubicBezTo>
                <a:cubicBezTo>
                  <a:pt x="1181" y="573"/>
                  <a:pt x="1179" y="563"/>
                  <a:pt x="1177" y="552"/>
                </a:cubicBezTo>
                <a:cubicBezTo>
                  <a:pt x="1161" y="468"/>
                  <a:pt x="1148" y="391"/>
                  <a:pt x="1129" y="324"/>
                </a:cubicBezTo>
                <a:cubicBezTo>
                  <a:pt x="1112" y="256"/>
                  <a:pt x="1099" y="197"/>
                  <a:pt x="1082" y="150"/>
                </a:cubicBezTo>
                <a:cubicBezTo>
                  <a:pt x="1052" y="55"/>
                  <a:pt x="1035" y="0"/>
                  <a:pt x="1035" y="0"/>
                </a:cubicBezTo>
                <a:cubicBezTo>
                  <a:pt x="1035" y="0"/>
                  <a:pt x="1054" y="54"/>
                  <a:pt x="1086" y="149"/>
                </a:cubicBezTo>
                <a:cubicBezTo>
                  <a:pt x="1103" y="196"/>
                  <a:pt x="1118" y="255"/>
                  <a:pt x="1137" y="322"/>
                </a:cubicBezTo>
                <a:cubicBezTo>
                  <a:pt x="1157" y="389"/>
                  <a:pt x="1172" y="466"/>
                  <a:pt x="1190" y="550"/>
                </a:cubicBezTo>
                <a:cubicBezTo>
                  <a:pt x="1192" y="560"/>
                  <a:pt x="1194" y="571"/>
                  <a:pt x="1197" y="582"/>
                </a:cubicBezTo>
                <a:cubicBezTo>
                  <a:pt x="1198" y="593"/>
                  <a:pt x="1200" y="604"/>
                  <a:pt x="1202" y="615"/>
                </a:cubicBezTo>
                <a:cubicBezTo>
                  <a:pt x="1205" y="637"/>
                  <a:pt x="1208" y="659"/>
                  <a:pt x="1212" y="682"/>
                </a:cubicBezTo>
                <a:cubicBezTo>
                  <a:pt x="1215" y="705"/>
                  <a:pt x="1219" y="728"/>
                  <a:pt x="1222" y="752"/>
                </a:cubicBezTo>
                <a:cubicBezTo>
                  <a:pt x="1226" y="776"/>
                  <a:pt x="1227" y="800"/>
                  <a:pt x="1229" y="824"/>
                </a:cubicBezTo>
                <a:cubicBezTo>
                  <a:pt x="1240" y="922"/>
                  <a:pt x="1243" y="1027"/>
                  <a:pt x="1242" y="1134"/>
                </a:cubicBezTo>
                <a:cubicBezTo>
                  <a:pt x="1241" y="1161"/>
                  <a:pt x="1240" y="1188"/>
                  <a:pt x="1239" y="1215"/>
                </a:cubicBezTo>
                <a:cubicBezTo>
                  <a:pt x="1238" y="1243"/>
                  <a:pt x="1237" y="1270"/>
                  <a:pt x="1234" y="1298"/>
                </a:cubicBezTo>
                <a:cubicBezTo>
                  <a:pt x="1231" y="1325"/>
                  <a:pt x="1228" y="1353"/>
                  <a:pt x="1225" y="1381"/>
                </a:cubicBezTo>
                <a:cubicBezTo>
                  <a:pt x="1224" y="1395"/>
                  <a:pt x="1223" y="1409"/>
                  <a:pt x="1221" y="1423"/>
                </a:cubicBezTo>
                <a:cubicBezTo>
                  <a:pt x="1219" y="1437"/>
                  <a:pt x="1217" y="1451"/>
                  <a:pt x="1214" y="1465"/>
                </a:cubicBezTo>
                <a:cubicBezTo>
                  <a:pt x="1210" y="1493"/>
                  <a:pt x="1205" y="1521"/>
                  <a:pt x="1200" y="1549"/>
                </a:cubicBezTo>
                <a:lnTo>
                  <a:pt x="1197" y="1570"/>
                </a:lnTo>
                <a:cubicBezTo>
                  <a:pt x="1195" y="1577"/>
                  <a:pt x="1194" y="1584"/>
                  <a:pt x="1192" y="1591"/>
                </a:cubicBezTo>
                <a:lnTo>
                  <a:pt x="1183" y="1633"/>
                </a:lnTo>
                <a:cubicBezTo>
                  <a:pt x="1176" y="1661"/>
                  <a:pt x="1170" y="1689"/>
                  <a:pt x="1163" y="1717"/>
                </a:cubicBezTo>
                <a:lnTo>
                  <a:pt x="1139" y="1800"/>
                </a:lnTo>
                <a:cubicBezTo>
                  <a:pt x="1124" y="1856"/>
                  <a:pt x="1103" y="1909"/>
                  <a:pt x="1084" y="1963"/>
                </a:cubicBezTo>
                <a:cubicBezTo>
                  <a:pt x="1079" y="1977"/>
                  <a:pt x="1074" y="1990"/>
                  <a:pt x="1068" y="2003"/>
                </a:cubicBezTo>
                <a:lnTo>
                  <a:pt x="1051" y="2043"/>
                </a:lnTo>
                <a:lnTo>
                  <a:pt x="1035" y="2082"/>
                </a:lnTo>
                <a:cubicBezTo>
                  <a:pt x="1029" y="2096"/>
                  <a:pt x="1024" y="2109"/>
                  <a:pt x="1017" y="2121"/>
                </a:cubicBezTo>
                <a:cubicBezTo>
                  <a:pt x="992" y="2172"/>
                  <a:pt x="969" y="2224"/>
                  <a:pt x="941" y="2272"/>
                </a:cubicBezTo>
                <a:cubicBezTo>
                  <a:pt x="927" y="2296"/>
                  <a:pt x="915" y="2321"/>
                  <a:pt x="901" y="2344"/>
                </a:cubicBezTo>
                <a:cubicBezTo>
                  <a:pt x="886" y="2368"/>
                  <a:pt x="872" y="2391"/>
                  <a:pt x="858" y="2414"/>
                </a:cubicBezTo>
                <a:cubicBezTo>
                  <a:pt x="844" y="2438"/>
                  <a:pt x="828" y="2459"/>
                  <a:pt x="814" y="2482"/>
                </a:cubicBezTo>
                <a:cubicBezTo>
                  <a:pt x="798" y="2503"/>
                  <a:pt x="784" y="2526"/>
                  <a:pt x="769" y="2547"/>
                </a:cubicBezTo>
                <a:cubicBezTo>
                  <a:pt x="738" y="2588"/>
                  <a:pt x="708" y="2630"/>
                  <a:pt x="676" y="2668"/>
                </a:cubicBezTo>
                <a:cubicBezTo>
                  <a:pt x="614" y="2746"/>
                  <a:pt x="550" y="2815"/>
                  <a:pt x="490" y="2877"/>
                </a:cubicBezTo>
                <a:cubicBezTo>
                  <a:pt x="429" y="2939"/>
                  <a:pt x="370" y="2992"/>
                  <a:pt x="317" y="3039"/>
                </a:cubicBezTo>
                <a:cubicBezTo>
                  <a:pt x="263" y="3084"/>
                  <a:pt x="215" y="3123"/>
                  <a:pt x="174" y="3153"/>
                </a:cubicBezTo>
                <a:cubicBezTo>
                  <a:pt x="134" y="3184"/>
                  <a:pt x="101" y="3206"/>
                  <a:pt x="78" y="3221"/>
                </a:cubicBezTo>
                <a:cubicBezTo>
                  <a:pt x="66" y="3229"/>
                  <a:pt x="57" y="3235"/>
                  <a:pt x="51" y="3239"/>
                </a:cubicBezTo>
                <a:cubicBezTo>
                  <a:pt x="45" y="3242"/>
                  <a:pt x="42" y="3244"/>
                  <a:pt x="42" y="3244"/>
                </a:cubicBezTo>
                <a:lnTo>
                  <a:pt x="0" y="3173"/>
                </a:lnTo>
                <a:close/>
              </a:path>
            </a:pathLst>
          </a:custGeom>
          <a:solidFill>
            <a:srgbClr val="2824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">
            <a:extLst>
              <a:ext uri="{FF2B5EF4-FFF2-40B4-BE49-F238E27FC236}">
                <a16:creationId xmlns:a16="http://schemas.microsoft.com/office/drawing/2014/main" id="{B57843D1-3313-4519-8711-C15566276497}"/>
              </a:ext>
            </a:extLst>
          </p:cNvPr>
          <p:cNvSpPr>
            <a:spLocks/>
          </p:cNvSpPr>
          <p:nvPr/>
        </p:nvSpPr>
        <p:spPr bwMode="auto">
          <a:xfrm>
            <a:off x="3567113" y="1122363"/>
            <a:ext cx="1933575" cy="1958975"/>
          </a:xfrm>
          <a:custGeom>
            <a:avLst/>
            <a:gdLst>
              <a:gd name="T0" fmla="*/ 2737 w 2836"/>
              <a:gd name="T1" fmla="*/ 2854 h 2866"/>
              <a:gd name="T2" fmla="*/ 2722 w 2836"/>
              <a:gd name="T3" fmla="*/ 2685 h 2866"/>
              <a:gd name="T4" fmla="*/ 2624 w 2836"/>
              <a:gd name="T5" fmla="*/ 2211 h 2866"/>
              <a:gd name="T6" fmla="*/ 2450 w 2836"/>
              <a:gd name="T7" fmla="*/ 1740 h 2866"/>
              <a:gd name="T8" fmla="*/ 2367 w 2836"/>
              <a:gd name="T9" fmla="*/ 1575 h 2866"/>
              <a:gd name="T10" fmla="*/ 2271 w 2836"/>
              <a:gd name="T11" fmla="*/ 1409 h 2866"/>
              <a:gd name="T12" fmla="*/ 2133 w 2836"/>
              <a:gd name="T13" fmla="*/ 1205 h 2866"/>
              <a:gd name="T14" fmla="*/ 2072 w 2836"/>
              <a:gd name="T15" fmla="*/ 1126 h 2866"/>
              <a:gd name="T16" fmla="*/ 1906 w 2836"/>
              <a:gd name="T17" fmla="*/ 937 h 2866"/>
              <a:gd name="T18" fmla="*/ 1762 w 2836"/>
              <a:gd name="T19" fmla="*/ 797 h 2866"/>
              <a:gd name="T20" fmla="*/ 1706 w 2836"/>
              <a:gd name="T21" fmla="*/ 746 h 2866"/>
              <a:gd name="T22" fmla="*/ 1609 w 2836"/>
              <a:gd name="T23" fmla="*/ 668 h 2866"/>
              <a:gd name="T24" fmla="*/ 1530 w 2836"/>
              <a:gd name="T25" fmla="*/ 608 h 2866"/>
              <a:gd name="T26" fmla="*/ 1369 w 2836"/>
              <a:gd name="T27" fmla="*/ 498 h 2866"/>
              <a:gd name="T28" fmla="*/ 963 w 2836"/>
              <a:gd name="T29" fmla="*/ 281 h 2866"/>
              <a:gd name="T30" fmla="*/ 806 w 2836"/>
              <a:gd name="T31" fmla="*/ 217 h 2866"/>
              <a:gd name="T32" fmla="*/ 694 w 2836"/>
              <a:gd name="T33" fmla="*/ 174 h 2866"/>
              <a:gd name="T34" fmla="*/ 392 w 2836"/>
              <a:gd name="T35" fmla="*/ 84 h 2866"/>
              <a:gd name="T36" fmla="*/ 0 w 2836"/>
              <a:gd name="T37" fmla="*/ 0 h 2866"/>
              <a:gd name="T38" fmla="*/ 394 w 2836"/>
              <a:gd name="T39" fmla="*/ 75 h 2866"/>
              <a:gd name="T40" fmla="*/ 699 w 2836"/>
              <a:gd name="T41" fmla="*/ 158 h 2866"/>
              <a:gd name="T42" fmla="*/ 813 w 2836"/>
              <a:gd name="T43" fmla="*/ 199 h 2866"/>
              <a:gd name="T44" fmla="*/ 972 w 2836"/>
              <a:gd name="T45" fmla="*/ 261 h 2866"/>
              <a:gd name="T46" fmla="*/ 1386 w 2836"/>
              <a:gd name="T47" fmla="*/ 470 h 2866"/>
              <a:gd name="T48" fmla="*/ 1552 w 2836"/>
              <a:gd name="T49" fmla="*/ 577 h 2866"/>
              <a:gd name="T50" fmla="*/ 1633 w 2836"/>
              <a:gd name="T51" fmla="*/ 636 h 2866"/>
              <a:gd name="T52" fmla="*/ 1733 w 2836"/>
              <a:gd name="T53" fmla="*/ 714 h 2866"/>
              <a:gd name="T54" fmla="*/ 1791 w 2836"/>
              <a:gd name="T55" fmla="*/ 764 h 2866"/>
              <a:gd name="T56" fmla="*/ 1941 w 2836"/>
              <a:gd name="T57" fmla="*/ 903 h 2866"/>
              <a:gd name="T58" fmla="*/ 2114 w 2836"/>
              <a:gd name="T59" fmla="*/ 1092 h 2866"/>
              <a:gd name="T60" fmla="*/ 2178 w 2836"/>
              <a:gd name="T61" fmla="*/ 1171 h 2866"/>
              <a:gd name="T62" fmla="*/ 2324 w 2836"/>
              <a:gd name="T63" fmla="*/ 1375 h 2866"/>
              <a:gd name="T64" fmla="*/ 2426 w 2836"/>
              <a:gd name="T65" fmla="*/ 1542 h 2866"/>
              <a:gd name="T66" fmla="*/ 2514 w 2836"/>
              <a:gd name="T67" fmla="*/ 1710 h 2866"/>
              <a:gd name="T68" fmla="*/ 2703 w 2836"/>
              <a:gd name="T69" fmla="*/ 2187 h 2866"/>
              <a:gd name="T70" fmla="*/ 2815 w 2836"/>
              <a:gd name="T71" fmla="*/ 2672 h 2866"/>
              <a:gd name="T72" fmla="*/ 2835 w 2836"/>
              <a:gd name="T73" fmla="*/ 2850 h 2866"/>
              <a:gd name="T74" fmla="*/ 2738 w 2836"/>
              <a:gd name="T75" fmla="*/ 2866 h 2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36" h="2866">
                <a:moveTo>
                  <a:pt x="2738" y="2866"/>
                </a:moveTo>
                <a:cubicBezTo>
                  <a:pt x="2738" y="2866"/>
                  <a:pt x="2738" y="2862"/>
                  <a:pt x="2737" y="2854"/>
                </a:cubicBezTo>
                <a:cubicBezTo>
                  <a:pt x="2737" y="2846"/>
                  <a:pt x="2736" y="2835"/>
                  <a:pt x="2735" y="2819"/>
                </a:cubicBezTo>
                <a:cubicBezTo>
                  <a:pt x="2733" y="2788"/>
                  <a:pt x="2730" y="2743"/>
                  <a:pt x="2722" y="2685"/>
                </a:cubicBezTo>
                <a:cubicBezTo>
                  <a:pt x="2715" y="2627"/>
                  <a:pt x="2704" y="2557"/>
                  <a:pt x="2688" y="2477"/>
                </a:cubicBezTo>
                <a:cubicBezTo>
                  <a:pt x="2672" y="2397"/>
                  <a:pt x="2652" y="2307"/>
                  <a:pt x="2624" y="2211"/>
                </a:cubicBezTo>
                <a:cubicBezTo>
                  <a:pt x="2596" y="2114"/>
                  <a:pt x="2563" y="2010"/>
                  <a:pt x="2519" y="1903"/>
                </a:cubicBezTo>
                <a:cubicBezTo>
                  <a:pt x="2499" y="1849"/>
                  <a:pt x="2474" y="1796"/>
                  <a:pt x="2450" y="1740"/>
                </a:cubicBezTo>
                <a:cubicBezTo>
                  <a:pt x="2438" y="1712"/>
                  <a:pt x="2423" y="1686"/>
                  <a:pt x="2410" y="1658"/>
                </a:cubicBezTo>
                <a:cubicBezTo>
                  <a:pt x="2396" y="1630"/>
                  <a:pt x="2383" y="1602"/>
                  <a:pt x="2367" y="1575"/>
                </a:cubicBezTo>
                <a:cubicBezTo>
                  <a:pt x="2352" y="1547"/>
                  <a:pt x="2337" y="1519"/>
                  <a:pt x="2321" y="1491"/>
                </a:cubicBezTo>
                <a:cubicBezTo>
                  <a:pt x="2306" y="1463"/>
                  <a:pt x="2288" y="1437"/>
                  <a:pt x="2271" y="1409"/>
                </a:cubicBezTo>
                <a:cubicBezTo>
                  <a:pt x="2238" y="1353"/>
                  <a:pt x="2200" y="1300"/>
                  <a:pt x="2162" y="1245"/>
                </a:cubicBezTo>
                <a:cubicBezTo>
                  <a:pt x="2153" y="1231"/>
                  <a:pt x="2143" y="1218"/>
                  <a:pt x="2133" y="1205"/>
                </a:cubicBezTo>
                <a:lnTo>
                  <a:pt x="2102" y="1166"/>
                </a:lnTo>
                <a:lnTo>
                  <a:pt x="2072" y="1126"/>
                </a:lnTo>
                <a:cubicBezTo>
                  <a:pt x="2062" y="1113"/>
                  <a:pt x="2052" y="1100"/>
                  <a:pt x="2040" y="1087"/>
                </a:cubicBezTo>
                <a:cubicBezTo>
                  <a:pt x="1996" y="1037"/>
                  <a:pt x="1954" y="984"/>
                  <a:pt x="1906" y="937"/>
                </a:cubicBezTo>
                <a:lnTo>
                  <a:pt x="1836" y="865"/>
                </a:lnTo>
                <a:cubicBezTo>
                  <a:pt x="1811" y="842"/>
                  <a:pt x="1786" y="820"/>
                  <a:pt x="1762" y="797"/>
                </a:cubicBezTo>
                <a:lnTo>
                  <a:pt x="1724" y="763"/>
                </a:lnTo>
                <a:cubicBezTo>
                  <a:pt x="1718" y="757"/>
                  <a:pt x="1712" y="752"/>
                  <a:pt x="1706" y="746"/>
                </a:cubicBezTo>
                <a:lnTo>
                  <a:pt x="1686" y="730"/>
                </a:lnTo>
                <a:cubicBezTo>
                  <a:pt x="1660" y="709"/>
                  <a:pt x="1635" y="689"/>
                  <a:pt x="1609" y="668"/>
                </a:cubicBezTo>
                <a:cubicBezTo>
                  <a:pt x="1596" y="657"/>
                  <a:pt x="1583" y="647"/>
                  <a:pt x="1570" y="637"/>
                </a:cubicBezTo>
                <a:cubicBezTo>
                  <a:pt x="1557" y="627"/>
                  <a:pt x="1543" y="617"/>
                  <a:pt x="1530" y="608"/>
                </a:cubicBezTo>
                <a:cubicBezTo>
                  <a:pt x="1503" y="589"/>
                  <a:pt x="1476" y="570"/>
                  <a:pt x="1450" y="551"/>
                </a:cubicBezTo>
                <a:cubicBezTo>
                  <a:pt x="1424" y="532"/>
                  <a:pt x="1396" y="515"/>
                  <a:pt x="1369" y="498"/>
                </a:cubicBezTo>
                <a:cubicBezTo>
                  <a:pt x="1341" y="481"/>
                  <a:pt x="1314" y="465"/>
                  <a:pt x="1287" y="448"/>
                </a:cubicBezTo>
                <a:cubicBezTo>
                  <a:pt x="1178" y="385"/>
                  <a:pt x="1069" y="328"/>
                  <a:pt x="963" y="281"/>
                </a:cubicBezTo>
                <a:cubicBezTo>
                  <a:pt x="936" y="270"/>
                  <a:pt x="910" y="257"/>
                  <a:pt x="884" y="247"/>
                </a:cubicBezTo>
                <a:cubicBezTo>
                  <a:pt x="858" y="236"/>
                  <a:pt x="832" y="227"/>
                  <a:pt x="806" y="217"/>
                </a:cubicBezTo>
                <a:cubicBezTo>
                  <a:pt x="781" y="207"/>
                  <a:pt x="756" y="197"/>
                  <a:pt x="731" y="188"/>
                </a:cubicBezTo>
                <a:cubicBezTo>
                  <a:pt x="719" y="183"/>
                  <a:pt x="706" y="178"/>
                  <a:pt x="694" y="174"/>
                </a:cubicBezTo>
                <a:cubicBezTo>
                  <a:pt x="682" y="170"/>
                  <a:pt x="670" y="166"/>
                  <a:pt x="658" y="162"/>
                </a:cubicBezTo>
                <a:cubicBezTo>
                  <a:pt x="561" y="132"/>
                  <a:pt x="473" y="102"/>
                  <a:pt x="392" y="84"/>
                </a:cubicBezTo>
                <a:cubicBezTo>
                  <a:pt x="312" y="64"/>
                  <a:pt x="242" y="45"/>
                  <a:pt x="184" y="36"/>
                </a:cubicBezTo>
                <a:cubicBezTo>
                  <a:pt x="67" y="13"/>
                  <a:pt x="0" y="0"/>
                  <a:pt x="0" y="0"/>
                </a:cubicBezTo>
                <a:cubicBezTo>
                  <a:pt x="0" y="0"/>
                  <a:pt x="67" y="12"/>
                  <a:pt x="184" y="31"/>
                </a:cubicBezTo>
                <a:cubicBezTo>
                  <a:pt x="243" y="40"/>
                  <a:pt x="313" y="57"/>
                  <a:pt x="394" y="75"/>
                </a:cubicBezTo>
                <a:cubicBezTo>
                  <a:pt x="475" y="91"/>
                  <a:pt x="564" y="120"/>
                  <a:pt x="662" y="148"/>
                </a:cubicBezTo>
                <a:cubicBezTo>
                  <a:pt x="675" y="151"/>
                  <a:pt x="687" y="155"/>
                  <a:pt x="699" y="158"/>
                </a:cubicBezTo>
                <a:cubicBezTo>
                  <a:pt x="712" y="163"/>
                  <a:pt x="724" y="167"/>
                  <a:pt x="737" y="172"/>
                </a:cubicBezTo>
                <a:cubicBezTo>
                  <a:pt x="762" y="181"/>
                  <a:pt x="787" y="190"/>
                  <a:pt x="813" y="199"/>
                </a:cubicBezTo>
                <a:cubicBezTo>
                  <a:pt x="839" y="208"/>
                  <a:pt x="865" y="218"/>
                  <a:pt x="892" y="227"/>
                </a:cubicBezTo>
                <a:cubicBezTo>
                  <a:pt x="919" y="237"/>
                  <a:pt x="945" y="249"/>
                  <a:pt x="972" y="261"/>
                </a:cubicBezTo>
                <a:cubicBezTo>
                  <a:pt x="1080" y="305"/>
                  <a:pt x="1191" y="360"/>
                  <a:pt x="1303" y="421"/>
                </a:cubicBezTo>
                <a:cubicBezTo>
                  <a:pt x="1330" y="437"/>
                  <a:pt x="1358" y="454"/>
                  <a:pt x="1386" y="470"/>
                </a:cubicBezTo>
                <a:cubicBezTo>
                  <a:pt x="1414" y="487"/>
                  <a:pt x="1443" y="503"/>
                  <a:pt x="1469" y="522"/>
                </a:cubicBezTo>
                <a:cubicBezTo>
                  <a:pt x="1497" y="540"/>
                  <a:pt x="1524" y="559"/>
                  <a:pt x="1552" y="577"/>
                </a:cubicBezTo>
                <a:cubicBezTo>
                  <a:pt x="1565" y="587"/>
                  <a:pt x="1579" y="596"/>
                  <a:pt x="1593" y="605"/>
                </a:cubicBezTo>
                <a:cubicBezTo>
                  <a:pt x="1606" y="616"/>
                  <a:pt x="1620" y="626"/>
                  <a:pt x="1633" y="636"/>
                </a:cubicBezTo>
                <a:cubicBezTo>
                  <a:pt x="1660" y="657"/>
                  <a:pt x="1686" y="677"/>
                  <a:pt x="1713" y="698"/>
                </a:cubicBezTo>
                <a:lnTo>
                  <a:pt x="1733" y="714"/>
                </a:lnTo>
                <a:cubicBezTo>
                  <a:pt x="1740" y="719"/>
                  <a:pt x="1746" y="725"/>
                  <a:pt x="1753" y="730"/>
                </a:cubicBezTo>
                <a:lnTo>
                  <a:pt x="1791" y="764"/>
                </a:lnTo>
                <a:cubicBezTo>
                  <a:pt x="1817" y="786"/>
                  <a:pt x="1842" y="809"/>
                  <a:pt x="1868" y="831"/>
                </a:cubicBezTo>
                <a:lnTo>
                  <a:pt x="1941" y="903"/>
                </a:lnTo>
                <a:cubicBezTo>
                  <a:pt x="1991" y="950"/>
                  <a:pt x="2035" y="1002"/>
                  <a:pt x="2081" y="1053"/>
                </a:cubicBezTo>
                <a:cubicBezTo>
                  <a:pt x="2093" y="1065"/>
                  <a:pt x="2104" y="1078"/>
                  <a:pt x="2114" y="1092"/>
                </a:cubicBezTo>
                <a:lnTo>
                  <a:pt x="2146" y="1131"/>
                </a:lnTo>
                <a:lnTo>
                  <a:pt x="2178" y="1171"/>
                </a:lnTo>
                <a:cubicBezTo>
                  <a:pt x="2189" y="1184"/>
                  <a:pt x="2200" y="1197"/>
                  <a:pt x="2209" y="1211"/>
                </a:cubicBezTo>
                <a:cubicBezTo>
                  <a:pt x="2248" y="1266"/>
                  <a:pt x="2289" y="1319"/>
                  <a:pt x="2324" y="1375"/>
                </a:cubicBezTo>
                <a:cubicBezTo>
                  <a:pt x="2342" y="1403"/>
                  <a:pt x="2360" y="1430"/>
                  <a:pt x="2377" y="1458"/>
                </a:cubicBezTo>
                <a:cubicBezTo>
                  <a:pt x="2393" y="1486"/>
                  <a:pt x="2410" y="1514"/>
                  <a:pt x="2426" y="1542"/>
                </a:cubicBezTo>
                <a:cubicBezTo>
                  <a:pt x="2442" y="1570"/>
                  <a:pt x="2457" y="1598"/>
                  <a:pt x="2471" y="1626"/>
                </a:cubicBezTo>
                <a:cubicBezTo>
                  <a:pt x="2486" y="1654"/>
                  <a:pt x="2501" y="1682"/>
                  <a:pt x="2514" y="1710"/>
                </a:cubicBezTo>
                <a:cubicBezTo>
                  <a:pt x="2540" y="1766"/>
                  <a:pt x="2567" y="1820"/>
                  <a:pt x="2589" y="1875"/>
                </a:cubicBezTo>
                <a:cubicBezTo>
                  <a:pt x="2636" y="1983"/>
                  <a:pt x="2672" y="2089"/>
                  <a:pt x="2703" y="2187"/>
                </a:cubicBezTo>
                <a:cubicBezTo>
                  <a:pt x="2734" y="2285"/>
                  <a:pt x="2757" y="2377"/>
                  <a:pt x="2775" y="2459"/>
                </a:cubicBezTo>
                <a:cubicBezTo>
                  <a:pt x="2793" y="2541"/>
                  <a:pt x="2806" y="2612"/>
                  <a:pt x="2815" y="2672"/>
                </a:cubicBezTo>
                <a:cubicBezTo>
                  <a:pt x="2824" y="2732"/>
                  <a:pt x="2829" y="2779"/>
                  <a:pt x="2832" y="2812"/>
                </a:cubicBezTo>
                <a:cubicBezTo>
                  <a:pt x="2833" y="2828"/>
                  <a:pt x="2834" y="2841"/>
                  <a:pt x="2835" y="2850"/>
                </a:cubicBezTo>
                <a:cubicBezTo>
                  <a:pt x="2835" y="2858"/>
                  <a:pt x="2836" y="2862"/>
                  <a:pt x="2836" y="2862"/>
                </a:cubicBezTo>
                <a:lnTo>
                  <a:pt x="2738" y="2866"/>
                </a:lnTo>
                <a:close/>
              </a:path>
            </a:pathLst>
          </a:custGeom>
          <a:solidFill>
            <a:srgbClr val="3A36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">
            <a:extLst>
              <a:ext uri="{FF2B5EF4-FFF2-40B4-BE49-F238E27FC236}">
                <a16:creationId xmlns:a16="http://schemas.microsoft.com/office/drawing/2014/main" id="{5AFBEEE7-5B5A-466C-BC61-E0287812F76F}"/>
              </a:ext>
            </a:extLst>
          </p:cNvPr>
          <p:cNvSpPr>
            <a:spLocks/>
          </p:cNvSpPr>
          <p:nvPr/>
        </p:nvSpPr>
        <p:spPr bwMode="auto">
          <a:xfrm>
            <a:off x="1025525" y="2420938"/>
            <a:ext cx="762000" cy="2455863"/>
          </a:xfrm>
          <a:custGeom>
            <a:avLst/>
            <a:gdLst>
              <a:gd name="T0" fmla="*/ 406 w 1118"/>
              <a:gd name="T1" fmla="*/ 55 h 3591"/>
              <a:gd name="T2" fmla="*/ 335 w 1118"/>
              <a:gd name="T3" fmla="*/ 193 h 3591"/>
              <a:gd name="T4" fmla="*/ 179 w 1118"/>
              <a:gd name="T5" fmla="*/ 606 h 3591"/>
              <a:gd name="T6" fmla="*/ 83 w 1118"/>
              <a:gd name="T7" fmla="*/ 1053 h 3591"/>
              <a:gd name="T8" fmla="*/ 65 w 1118"/>
              <a:gd name="T9" fmla="*/ 1221 h 3591"/>
              <a:gd name="T10" fmla="*/ 58 w 1118"/>
              <a:gd name="T11" fmla="*/ 1396 h 3591"/>
              <a:gd name="T12" fmla="*/ 65 w 1118"/>
              <a:gd name="T13" fmla="*/ 1620 h 3591"/>
              <a:gd name="T14" fmla="*/ 73 w 1118"/>
              <a:gd name="T15" fmla="*/ 1711 h 3591"/>
              <a:gd name="T16" fmla="*/ 109 w 1118"/>
              <a:gd name="T17" fmla="*/ 1938 h 3591"/>
              <a:gd name="T18" fmla="*/ 151 w 1118"/>
              <a:gd name="T19" fmla="*/ 2116 h 3591"/>
              <a:gd name="T20" fmla="*/ 169 w 1118"/>
              <a:gd name="T21" fmla="*/ 2183 h 3591"/>
              <a:gd name="T22" fmla="*/ 206 w 1118"/>
              <a:gd name="T23" fmla="*/ 2291 h 3591"/>
              <a:gd name="T24" fmla="*/ 237 w 1118"/>
              <a:gd name="T25" fmla="*/ 2375 h 3591"/>
              <a:gd name="T26" fmla="*/ 308 w 1118"/>
              <a:gd name="T27" fmla="*/ 2539 h 3591"/>
              <a:gd name="T28" fmla="*/ 514 w 1118"/>
              <a:gd name="T29" fmla="*/ 2904 h 3591"/>
              <a:gd name="T30" fmla="*/ 603 w 1118"/>
              <a:gd name="T31" fmla="*/ 3031 h 3591"/>
              <a:gd name="T32" fmla="*/ 668 w 1118"/>
              <a:gd name="T33" fmla="*/ 3118 h 3591"/>
              <a:gd name="T34" fmla="*/ 857 w 1118"/>
              <a:gd name="T35" fmla="*/ 3335 h 3591"/>
              <a:gd name="T36" fmla="*/ 1118 w 1118"/>
              <a:gd name="T37" fmla="*/ 3591 h 3591"/>
              <a:gd name="T38" fmla="*/ 851 w 1118"/>
              <a:gd name="T39" fmla="*/ 3341 h 3591"/>
              <a:gd name="T40" fmla="*/ 657 w 1118"/>
              <a:gd name="T41" fmla="*/ 3128 h 3591"/>
              <a:gd name="T42" fmla="*/ 589 w 1118"/>
              <a:gd name="T43" fmla="*/ 3041 h 3591"/>
              <a:gd name="T44" fmla="*/ 497 w 1118"/>
              <a:gd name="T45" fmla="*/ 2916 h 3591"/>
              <a:gd name="T46" fmla="*/ 280 w 1118"/>
              <a:gd name="T47" fmla="*/ 2552 h 3591"/>
              <a:gd name="T48" fmla="*/ 205 w 1118"/>
              <a:gd name="T49" fmla="*/ 2388 h 3591"/>
              <a:gd name="T50" fmla="*/ 172 w 1118"/>
              <a:gd name="T51" fmla="*/ 2303 h 3591"/>
              <a:gd name="T52" fmla="*/ 132 w 1118"/>
              <a:gd name="T53" fmla="*/ 2194 h 3591"/>
              <a:gd name="T54" fmla="*/ 112 w 1118"/>
              <a:gd name="T55" fmla="*/ 2128 h 3591"/>
              <a:gd name="T56" fmla="*/ 65 w 1118"/>
              <a:gd name="T57" fmla="*/ 1947 h 3591"/>
              <a:gd name="T58" fmla="*/ 24 w 1118"/>
              <a:gd name="T59" fmla="*/ 1717 h 3591"/>
              <a:gd name="T60" fmla="*/ 13 w 1118"/>
              <a:gd name="T61" fmla="*/ 1625 h 3591"/>
              <a:gd name="T62" fmla="*/ 1 w 1118"/>
              <a:gd name="T63" fmla="*/ 1396 h 3591"/>
              <a:gd name="T64" fmla="*/ 4 w 1118"/>
              <a:gd name="T65" fmla="*/ 1218 h 3591"/>
              <a:gd name="T66" fmla="*/ 18 w 1118"/>
              <a:gd name="T67" fmla="*/ 1045 h 3591"/>
              <a:gd name="T68" fmla="*/ 106 w 1118"/>
              <a:gd name="T69" fmla="*/ 585 h 3591"/>
              <a:gd name="T70" fmla="*/ 257 w 1118"/>
              <a:gd name="T71" fmla="*/ 157 h 3591"/>
              <a:gd name="T72" fmla="*/ 329 w 1118"/>
              <a:gd name="T73" fmla="*/ 11 h 3591"/>
              <a:gd name="T74" fmla="*/ 412 w 1118"/>
              <a:gd name="T75" fmla="*/ 45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18" h="3591">
                <a:moveTo>
                  <a:pt x="412" y="45"/>
                </a:moveTo>
                <a:cubicBezTo>
                  <a:pt x="412" y="45"/>
                  <a:pt x="410" y="49"/>
                  <a:pt x="406" y="55"/>
                </a:cubicBezTo>
                <a:cubicBezTo>
                  <a:pt x="403" y="61"/>
                  <a:pt x="397" y="70"/>
                  <a:pt x="391" y="83"/>
                </a:cubicBezTo>
                <a:cubicBezTo>
                  <a:pt x="377" y="107"/>
                  <a:pt x="358" y="144"/>
                  <a:pt x="335" y="193"/>
                </a:cubicBezTo>
                <a:cubicBezTo>
                  <a:pt x="312" y="241"/>
                  <a:pt x="287" y="300"/>
                  <a:pt x="259" y="369"/>
                </a:cubicBezTo>
                <a:cubicBezTo>
                  <a:pt x="233" y="439"/>
                  <a:pt x="205" y="518"/>
                  <a:pt x="179" y="606"/>
                </a:cubicBezTo>
                <a:cubicBezTo>
                  <a:pt x="153" y="694"/>
                  <a:pt x="128" y="790"/>
                  <a:pt x="109" y="894"/>
                </a:cubicBezTo>
                <a:cubicBezTo>
                  <a:pt x="98" y="945"/>
                  <a:pt x="91" y="999"/>
                  <a:pt x="83" y="1053"/>
                </a:cubicBezTo>
                <a:cubicBezTo>
                  <a:pt x="78" y="1081"/>
                  <a:pt x="76" y="1108"/>
                  <a:pt x="73" y="1136"/>
                </a:cubicBezTo>
                <a:cubicBezTo>
                  <a:pt x="70" y="1164"/>
                  <a:pt x="66" y="1193"/>
                  <a:pt x="65" y="1221"/>
                </a:cubicBezTo>
                <a:cubicBezTo>
                  <a:pt x="64" y="1250"/>
                  <a:pt x="62" y="1279"/>
                  <a:pt x="60" y="1308"/>
                </a:cubicBezTo>
                <a:cubicBezTo>
                  <a:pt x="58" y="1337"/>
                  <a:pt x="59" y="1366"/>
                  <a:pt x="58" y="1396"/>
                </a:cubicBezTo>
                <a:cubicBezTo>
                  <a:pt x="56" y="1455"/>
                  <a:pt x="60" y="1515"/>
                  <a:pt x="62" y="1575"/>
                </a:cubicBezTo>
                <a:cubicBezTo>
                  <a:pt x="62" y="1590"/>
                  <a:pt x="64" y="1605"/>
                  <a:pt x="65" y="1620"/>
                </a:cubicBezTo>
                <a:lnTo>
                  <a:pt x="69" y="1666"/>
                </a:lnTo>
                <a:lnTo>
                  <a:pt x="73" y="1711"/>
                </a:lnTo>
                <a:cubicBezTo>
                  <a:pt x="74" y="1726"/>
                  <a:pt x="76" y="1741"/>
                  <a:pt x="79" y="1756"/>
                </a:cubicBezTo>
                <a:cubicBezTo>
                  <a:pt x="88" y="1817"/>
                  <a:pt x="95" y="1878"/>
                  <a:pt x="109" y="1938"/>
                </a:cubicBezTo>
                <a:lnTo>
                  <a:pt x="127" y="2028"/>
                </a:lnTo>
                <a:cubicBezTo>
                  <a:pt x="135" y="2057"/>
                  <a:pt x="143" y="2087"/>
                  <a:pt x="151" y="2116"/>
                </a:cubicBezTo>
                <a:lnTo>
                  <a:pt x="163" y="2161"/>
                </a:lnTo>
                <a:cubicBezTo>
                  <a:pt x="165" y="2168"/>
                  <a:pt x="167" y="2175"/>
                  <a:pt x="169" y="2183"/>
                </a:cubicBezTo>
                <a:lnTo>
                  <a:pt x="177" y="2204"/>
                </a:lnTo>
                <a:cubicBezTo>
                  <a:pt x="186" y="2233"/>
                  <a:pt x="196" y="2262"/>
                  <a:pt x="206" y="2291"/>
                </a:cubicBezTo>
                <a:cubicBezTo>
                  <a:pt x="211" y="2305"/>
                  <a:pt x="215" y="2319"/>
                  <a:pt x="220" y="2334"/>
                </a:cubicBezTo>
                <a:cubicBezTo>
                  <a:pt x="226" y="2347"/>
                  <a:pt x="232" y="2361"/>
                  <a:pt x="237" y="2375"/>
                </a:cubicBezTo>
                <a:cubicBezTo>
                  <a:pt x="249" y="2403"/>
                  <a:pt x="260" y="2431"/>
                  <a:pt x="271" y="2458"/>
                </a:cubicBezTo>
                <a:cubicBezTo>
                  <a:pt x="282" y="2486"/>
                  <a:pt x="295" y="2512"/>
                  <a:pt x="308" y="2539"/>
                </a:cubicBezTo>
                <a:cubicBezTo>
                  <a:pt x="320" y="2565"/>
                  <a:pt x="333" y="2591"/>
                  <a:pt x="346" y="2617"/>
                </a:cubicBezTo>
                <a:cubicBezTo>
                  <a:pt x="399" y="2720"/>
                  <a:pt x="455" y="2816"/>
                  <a:pt x="514" y="2904"/>
                </a:cubicBezTo>
                <a:cubicBezTo>
                  <a:pt x="529" y="2926"/>
                  <a:pt x="542" y="2949"/>
                  <a:pt x="558" y="2969"/>
                </a:cubicBezTo>
                <a:cubicBezTo>
                  <a:pt x="573" y="2990"/>
                  <a:pt x="588" y="3011"/>
                  <a:pt x="603" y="3031"/>
                </a:cubicBezTo>
                <a:cubicBezTo>
                  <a:pt x="618" y="3051"/>
                  <a:pt x="633" y="3070"/>
                  <a:pt x="647" y="3090"/>
                </a:cubicBezTo>
                <a:cubicBezTo>
                  <a:pt x="654" y="3099"/>
                  <a:pt x="661" y="3109"/>
                  <a:pt x="668" y="3118"/>
                </a:cubicBezTo>
                <a:cubicBezTo>
                  <a:pt x="676" y="3127"/>
                  <a:pt x="683" y="3136"/>
                  <a:pt x="691" y="3145"/>
                </a:cubicBezTo>
                <a:cubicBezTo>
                  <a:pt x="751" y="3216"/>
                  <a:pt x="804" y="3282"/>
                  <a:pt x="857" y="3335"/>
                </a:cubicBezTo>
                <a:cubicBezTo>
                  <a:pt x="909" y="3390"/>
                  <a:pt x="953" y="3439"/>
                  <a:pt x="994" y="3475"/>
                </a:cubicBezTo>
                <a:cubicBezTo>
                  <a:pt x="1073" y="3549"/>
                  <a:pt x="1118" y="3591"/>
                  <a:pt x="1118" y="3591"/>
                </a:cubicBezTo>
                <a:cubicBezTo>
                  <a:pt x="1118" y="3591"/>
                  <a:pt x="1072" y="3550"/>
                  <a:pt x="991" y="3478"/>
                </a:cubicBezTo>
                <a:cubicBezTo>
                  <a:pt x="950" y="3442"/>
                  <a:pt x="905" y="3395"/>
                  <a:pt x="851" y="3341"/>
                </a:cubicBezTo>
                <a:cubicBezTo>
                  <a:pt x="797" y="3289"/>
                  <a:pt x="742" y="3224"/>
                  <a:pt x="680" y="3154"/>
                </a:cubicBezTo>
                <a:cubicBezTo>
                  <a:pt x="672" y="3145"/>
                  <a:pt x="665" y="3137"/>
                  <a:pt x="657" y="3128"/>
                </a:cubicBezTo>
                <a:cubicBezTo>
                  <a:pt x="650" y="3118"/>
                  <a:pt x="642" y="3109"/>
                  <a:pt x="635" y="3099"/>
                </a:cubicBezTo>
                <a:cubicBezTo>
                  <a:pt x="620" y="3080"/>
                  <a:pt x="605" y="3061"/>
                  <a:pt x="589" y="3041"/>
                </a:cubicBezTo>
                <a:cubicBezTo>
                  <a:pt x="574" y="3021"/>
                  <a:pt x="558" y="3001"/>
                  <a:pt x="542" y="2981"/>
                </a:cubicBezTo>
                <a:cubicBezTo>
                  <a:pt x="527" y="2960"/>
                  <a:pt x="513" y="2938"/>
                  <a:pt x="497" y="2916"/>
                </a:cubicBezTo>
                <a:cubicBezTo>
                  <a:pt x="435" y="2829"/>
                  <a:pt x="377" y="2732"/>
                  <a:pt x="321" y="2630"/>
                </a:cubicBezTo>
                <a:cubicBezTo>
                  <a:pt x="307" y="2604"/>
                  <a:pt x="294" y="2578"/>
                  <a:pt x="280" y="2552"/>
                </a:cubicBezTo>
                <a:cubicBezTo>
                  <a:pt x="267" y="2525"/>
                  <a:pt x="253" y="2499"/>
                  <a:pt x="242" y="2471"/>
                </a:cubicBezTo>
                <a:cubicBezTo>
                  <a:pt x="230" y="2444"/>
                  <a:pt x="218" y="2416"/>
                  <a:pt x="205" y="2388"/>
                </a:cubicBezTo>
                <a:cubicBezTo>
                  <a:pt x="199" y="2374"/>
                  <a:pt x="193" y="2360"/>
                  <a:pt x="187" y="2346"/>
                </a:cubicBezTo>
                <a:cubicBezTo>
                  <a:pt x="182" y="2332"/>
                  <a:pt x="177" y="2318"/>
                  <a:pt x="172" y="2303"/>
                </a:cubicBezTo>
                <a:cubicBezTo>
                  <a:pt x="161" y="2274"/>
                  <a:pt x="151" y="2245"/>
                  <a:pt x="140" y="2216"/>
                </a:cubicBezTo>
                <a:lnTo>
                  <a:pt x="132" y="2194"/>
                </a:lnTo>
                <a:cubicBezTo>
                  <a:pt x="130" y="2187"/>
                  <a:pt x="128" y="2180"/>
                  <a:pt x="125" y="2172"/>
                </a:cubicBezTo>
                <a:lnTo>
                  <a:pt x="112" y="2128"/>
                </a:lnTo>
                <a:cubicBezTo>
                  <a:pt x="104" y="2098"/>
                  <a:pt x="95" y="2068"/>
                  <a:pt x="86" y="2038"/>
                </a:cubicBezTo>
                <a:lnTo>
                  <a:pt x="65" y="1947"/>
                </a:lnTo>
                <a:cubicBezTo>
                  <a:pt x="49" y="1886"/>
                  <a:pt x="41" y="1824"/>
                  <a:pt x="30" y="1763"/>
                </a:cubicBezTo>
                <a:cubicBezTo>
                  <a:pt x="27" y="1748"/>
                  <a:pt x="25" y="1732"/>
                  <a:pt x="24" y="1717"/>
                </a:cubicBezTo>
                <a:lnTo>
                  <a:pt x="18" y="1671"/>
                </a:lnTo>
                <a:lnTo>
                  <a:pt x="13" y="1625"/>
                </a:lnTo>
                <a:cubicBezTo>
                  <a:pt x="11" y="1609"/>
                  <a:pt x="10" y="1594"/>
                  <a:pt x="9" y="1579"/>
                </a:cubicBezTo>
                <a:cubicBezTo>
                  <a:pt x="6" y="1517"/>
                  <a:pt x="0" y="1456"/>
                  <a:pt x="1" y="1396"/>
                </a:cubicBezTo>
                <a:cubicBezTo>
                  <a:pt x="1" y="1366"/>
                  <a:pt x="0" y="1336"/>
                  <a:pt x="1" y="1306"/>
                </a:cubicBezTo>
                <a:cubicBezTo>
                  <a:pt x="2" y="1276"/>
                  <a:pt x="3" y="1247"/>
                  <a:pt x="4" y="1218"/>
                </a:cubicBezTo>
                <a:cubicBezTo>
                  <a:pt x="5" y="1188"/>
                  <a:pt x="8" y="1159"/>
                  <a:pt x="10" y="1131"/>
                </a:cubicBezTo>
                <a:cubicBezTo>
                  <a:pt x="13" y="1102"/>
                  <a:pt x="14" y="1073"/>
                  <a:pt x="18" y="1045"/>
                </a:cubicBezTo>
                <a:cubicBezTo>
                  <a:pt x="25" y="989"/>
                  <a:pt x="31" y="934"/>
                  <a:pt x="41" y="882"/>
                </a:cubicBezTo>
                <a:cubicBezTo>
                  <a:pt x="58" y="775"/>
                  <a:pt x="82" y="676"/>
                  <a:pt x="106" y="585"/>
                </a:cubicBezTo>
                <a:cubicBezTo>
                  <a:pt x="131" y="495"/>
                  <a:pt x="158" y="413"/>
                  <a:pt x="183" y="341"/>
                </a:cubicBezTo>
                <a:cubicBezTo>
                  <a:pt x="210" y="269"/>
                  <a:pt x="235" y="207"/>
                  <a:pt x="257" y="157"/>
                </a:cubicBezTo>
                <a:cubicBezTo>
                  <a:pt x="280" y="107"/>
                  <a:pt x="299" y="68"/>
                  <a:pt x="313" y="41"/>
                </a:cubicBezTo>
                <a:cubicBezTo>
                  <a:pt x="319" y="28"/>
                  <a:pt x="325" y="18"/>
                  <a:pt x="329" y="11"/>
                </a:cubicBezTo>
                <a:cubicBezTo>
                  <a:pt x="333" y="4"/>
                  <a:pt x="334" y="0"/>
                  <a:pt x="334" y="0"/>
                </a:cubicBezTo>
                <a:lnTo>
                  <a:pt x="412" y="45"/>
                </a:lnTo>
                <a:close/>
              </a:path>
            </a:pathLst>
          </a:custGeom>
          <a:solidFill>
            <a:srgbClr val="3A36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">
            <a:extLst>
              <a:ext uri="{FF2B5EF4-FFF2-40B4-BE49-F238E27FC236}">
                <a16:creationId xmlns:a16="http://schemas.microsoft.com/office/drawing/2014/main" id="{C34A3859-25B8-46CB-89C2-EFBADA443B75}"/>
              </a:ext>
            </a:extLst>
          </p:cNvPr>
          <p:cNvSpPr>
            <a:spLocks/>
          </p:cNvSpPr>
          <p:nvPr/>
        </p:nvSpPr>
        <p:spPr bwMode="auto">
          <a:xfrm>
            <a:off x="871538" y="2857500"/>
            <a:ext cx="555625" cy="288925"/>
          </a:xfrm>
          <a:custGeom>
            <a:avLst/>
            <a:gdLst>
              <a:gd name="T0" fmla="*/ 801 w 813"/>
              <a:gd name="T1" fmla="*/ 246 h 422"/>
              <a:gd name="T2" fmla="*/ 743 w 813"/>
              <a:gd name="T3" fmla="*/ 225 h 422"/>
              <a:gd name="T4" fmla="*/ 657 w 813"/>
              <a:gd name="T5" fmla="*/ 284 h 422"/>
              <a:gd name="T6" fmla="*/ 539 w 813"/>
              <a:gd name="T7" fmla="*/ 282 h 422"/>
              <a:gd name="T8" fmla="*/ 606 w 813"/>
              <a:gd name="T9" fmla="*/ 206 h 422"/>
              <a:gd name="T10" fmla="*/ 575 w 813"/>
              <a:gd name="T11" fmla="*/ 161 h 422"/>
              <a:gd name="T12" fmla="*/ 519 w 813"/>
              <a:gd name="T13" fmla="*/ 174 h 422"/>
              <a:gd name="T14" fmla="*/ 485 w 813"/>
              <a:gd name="T15" fmla="*/ 269 h 422"/>
              <a:gd name="T16" fmla="*/ 487 w 813"/>
              <a:gd name="T17" fmla="*/ 273 h 422"/>
              <a:gd name="T18" fmla="*/ 366 w 813"/>
              <a:gd name="T19" fmla="*/ 235 h 422"/>
              <a:gd name="T20" fmla="*/ 432 w 813"/>
              <a:gd name="T21" fmla="*/ 167 h 422"/>
              <a:gd name="T22" fmla="*/ 404 w 813"/>
              <a:gd name="T23" fmla="*/ 119 h 422"/>
              <a:gd name="T24" fmla="*/ 347 w 813"/>
              <a:gd name="T25" fmla="*/ 129 h 422"/>
              <a:gd name="T26" fmla="*/ 306 w 813"/>
              <a:gd name="T27" fmla="*/ 208 h 422"/>
              <a:gd name="T28" fmla="*/ 193 w 813"/>
              <a:gd name="T29" fmla="*/ 141 h 422"/>
              <a:gd name="T30" fmla="*/ 268 w 813"/>
              <a:gd name="T31" fmla="*/ 84 h 422"/>
              <a:gd name="T32" fmla="*/ 248 w 813"/>
              <a:gd name="T33" fmla="*/ 32 h 422"/>
              <a:gd name="T34" fmla="*/ 190 w 813"/>
              <a:gd name="T35" fmla="*/ 33 h 422"/>
              <a:gd name="T36" fmla="*/ 139 w 813"/>
              <a:gd name="T37" fmla="*/ 102 h 422"/>
              <a:gd name="T38" fmla="*/ 30 w 813"/>
              <a:gd name="T39" fmla="*/ 7 h 422"/>
              <a:gd name="T40" fmla="*/ 7 w 813"/>
              <a:gd name="T41" fmla="*/ 6 h 422"/>
              <a:gd name="T42" fmla="*/ 6 w 813"/>
              <a:gd name="T43" fmla="*/ 28 h 422"/>
              <a:gd name="T44" fmla="*/ 130 w 813"/>
              <a:gd name="T45" fmla="*/ 137 h 422"/>
              <a:gd name="T46" fmla="*/ 128 w 813"/>
              <a:gd name="T47" fmla="*/ 138 h 422"/>
              <a:gd name="T48" fmla="*/ 107 w 813"/>
              <a:gd name="T49" fmla="*/ 237 h 422"/>
              <a:gd name="T50" fmla="*/ 147 w 813"/>
              <a:gd name="T51" fmla="*/ 278 h 422"/>
              <a:gd name="T52" fmla="*/ 156 w 813"/>
              <a:gd name="T53" fmla="*/ 279 h 422"/>
              <a:gd name="T54" fmla="*/ 197 w 813"/>
              <a:gd name="T55" fmla="*/ 256 h 422"/>
              <a:gd name="T56" fmla="*/ 197 w 813"/>
              <a:gd name="T57" fmla="*/ 183 h 422"/>
              <a:gd name="T58" fmla="*/ 301 w 813"/>
              <a:gd name="T59" fmla="*/ 242 h 422"/>
              <a:gd name="T60" fmla="*/ 295 w 813"/>
              <a:gd name="T61" fmla="*/ 342 h 422"/>
              <a:gd name="T62" fmla="*/ 341 w 813"/>
              <a:gd name="T63" fmla="*/ 377 h 422"/>
              <a:gd name="T64" fmla="*/ 343 w 813"/>
              <a:gd name="T65" fmla="*/ 377 h 422"/>
              <a:gd name="T66" fmla="*/ 388 w 813"/>
              <a:gd name="T67" fmla="*/ 348 h 422"/>
              <a:gd name="T68" fmla="*/ 374 w 813"/>
              <a:gd name="T69" fmla="*/ 274 h 422"/>
              <a:gd name="T70" fmla="*/ 476 w 813"/>
              <a:gd name="T71" fmla="*/ 304 h 422"/>
              <a:gd name="T72" fmla="*/ 483 w 813"/>
              <a:gd name="T73" fmla="*/ 391 h 422"/>
              <a:gd name="T74" fmla="*/ 530 w 813"/>
              <a:gd name="T75" fmla="*/ 422 h 422"/>
              <a:gd name="T76" fmla="*/ 531 w 813"/>
              <a:gd name="T77" fmla="*/ 422 h 422"/>
              <a:gd name="T78" fmla="*/ 576 w 813"/>
              <a:gd name="T79" fmla="*/ 390 h 422"/>
              <a:gd name="T80" fmla="*/ 556 w 813"/>
              <a:gd name="T81" fmla="*/ 316 h 422"/>
              <a:gd name="T82" fmla="*/ 609 w 813"/>
              <a:gd name="T83" fmla="*/ 318 h 422"/>
              <a:gd name="T84" fmla="*/ 653 w 813"/>
              <a:gd name="T85" fmla="*/ 317 h 422"/>
              <a:gd name="T86" fmla="*/ 658 w 813"/>
              <a:gd name="T87" fmla="*/ 322 h 422"/>
              <a:gd name="T88" fmla="*/ 730 w 813"/>
              <a:gd name="T89" fmla="*/ 337 h 422"/>
              <a:gd name="T90" fmla="*/ 802 w 813"/>
              <a:gd name="T91" fmla="*/ 306 h 422"/>
              <a:gd name="T92" fmla="*/ 801 w 813"/>
              <a:gd name="T93" fmla="*/ 246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3" h="422">
                <a:moveTo>
                  <a:pt x="801" y="246"/>
                </a:moveTo>
                <a:cubicBezTo>
                  <a:pt x="789" y="229"/>
                  <a:pt x="766" y="220"/>
                  <a:pt x="743" y="225"/>
                </a:cubicBezTo>
                <a:cubicBezTo>
                  <a:pt x="705" y="232"/>
                  <a:pt x="672" y="255"/>
                  <a:pt x="657" y="284"/>
                </a:cubicBezTo>
                <a:cubicBezTo>
                  <a:pt x="617" y="288"/>
                  <a:pt x="578" y="287"/>
                  <a:pt x="539" y="282"/>
                </a:cubicBezTo>
                <a:cubicBezTo>
                  <a:pt x="572" y="268"/>
                  <a:pt x="608" y="241"/>
                  <a:pt x="606" y="206"/>
                </a:cubicBezTo>
                <a:cubicBezTo>
                  <a:pt x="605" y="184"/>
                  <a:pt x="593" y="167"/>
                  <a:pt x="575" y="161"/>
                </a:cubicBezTo>
                <a:cubicBezTo>
                  <a:pt x="556" y="153"/>
                  <a:pt x="535" y="159"/>
                  <a:pt x="519" y="174"/>
                </a:cubicBezTo>
                <a:cubicBezTo>
                  <a:pt x="493" y="201"/>
                  <a:pt x="479" y="238"/>
                  <a:pt x="485" y="269"/>
                </a:cubicBezTo>
                <a:cubicBezTo>
                  <a:pt x="485" y="270"/>
                  <a:pt x="486" y="271"/>
                  <a:pt x="487" y="273"/>
                </a:cubicBezTo>
                <a:cubicBezTo>
                  <a:pt x="445" y="264"/>
                  <a:pt x="404" y="251"/>
                  <a:pt x="366" y="235"/>
                </a:cubicBezTo>
                <a:cubicBezTo>
                  <a:pt x="398" y="223"/>
                  <a:pt x="431" y="199"/>
                  <a:pt x="432" y="167"/>
                </a:cubicBezTo>
                <a:cubicBezTo>
                  <a:pt x="432" y="145"/>
                  <a:pt x="422" y="127"/>
                  <a:pt x="404" y="119"/>
                </a:cubicBezTo>
                <a:cubicBezTo>
                  <a:pt x="386" y="111"/>
                  <a:pt x="364" y="114"/>
                  <a:pt x="347" y="129"/>
                </a:cubicBezTo>
                <a:cubicBezTo>
                  <a:pt x="323" y="150"/>
                  <a:pt x="307" y="180"/>
                  <a:pt x="306" y="208"/>
                </a:cubicBezTo>
                <a:cubicBezTo>
                  <a:pt x="265" y="187"/>
                  <a:pt x="227" y="164"/>
                  <a:pt x="193" y="141"/>
                </a:cubicBezTo>
                <a:cubicBezTo>
                  <a:pt x="227" y="134"/>
                  <a:pt x="263" y="116"/>
                  <a:pt x="268" y="84"/>
                </a:cubicBezTo>
                <a:cubicBezTo>
                  <a:pt x="272" y="62"/>
                  <a:pt x="264" y="43"/>
                  <a:pt x="248" y="32"/>
                </a:cubicBezTo>
                <a:cubicBezTo>
                  <a:pt x="231" y="21"/>
                  <a:pt x="209" y="22"/>
                  <a:pt x="190" y="33"/>
                </a:cubicBezTo>
                <a:cubicBezTo>
                  <a:pt x="164" y="50"/>
                  <a:pt x="145" y="76"/>
                  <a:pt x="139" y="102"/>
                </a:cubicBezTo>
                <a:cubicBezTo>
                  <a:pt x="71" y="51"/>
                  <a:pt x="31" y="8"/>
                  <a:pt x="30" y="7"/>
                </a:cubicBezTo>
                <a:cubicBezTo>
                  <a:pt x="24" y="0"/>
                  <a:pt x="14" y="0"/>
                  <a:pt x="7" y="6"/>
                </a:cubicBezTo>
                <a:cubicBezTo>
                  <a:pt x="1" y="12"/>
                  <a:pt x="0" y="22"/>
                  <a:pt x="6" y="28"/>
                </a:cubicBezTo>
                <a:cubicBezTo>
                  <a:pt x="11" y="33"/>
                  <a:pt x="56" y="81"/>
                  <a:pt x="130" y="137"/>
                </a:cubicBezTo>
                <a:cubicBezTo>
                  <a:pt x="129" y="138"/>
                  <a:pt x="128" y="138"/>
                  <a:pt x="128" y="138"/>
                </a:cubicBezTo>
                <a:cubicBezTo>
                  <a:pt x="107" y="162"/>
                  <a:pt x="98" y="201"/>
                  <a:pt x="107" y="237"/>
                </a:cubicBezTo>
                <a:cubicBezTo>
                  <a:pt x="112" y="258"/>
                  <a:pt x="127" y="274"/>
                  <a:pt x="147" y="278"/>
                </a:cubicBezTo>
                <a:cubicBezTo>
                  <a:pt x="150" y="279"/>
                  <a:pt x="153" y="279"/>
                  <a:pt x="156" y="279"/>
                </a:cubicBezTo>
                <a:cubicBezTo>
                  <a:pt x="172" y="279"/>
                  <a:pt x="187" y="271"/>
                  <a:pt x="197" y="256"/>
                </a:cubicBezTo>
                <a:cubicBezTo>
                  <a:pt x="212" y="236"/>
                  <a:pt x="208" y="208"/>
                  <a:pt x="197" y="183"/>
                </a:cubicBezTo>
                <a:cubicBezTo>
                  <a:pt x="228" y="204"/>
                  <a:pt x="263" y="224"/>
                  <a:pt x="301" y="242"/>
                </a:cubicBezTo>
                <a:cubicBezTo>
                  <a:pt x="284" y="269"/>
                  <a:pt x="281" y="308"/>
                  <a:pt x="295" y="342"/>
                </a:cubicBezTo>
                <a:cubicBezTo>
                  <a:pt x="304" y="363"/>
                  <a:pt x="321" y="376"/>
                  <a:pt x="341" y="377"/>
                </a:cubicBezTo>
                <a:cubicBezTo>
                  <a:pt x="342" y="377"/>
                  <a:pt x="343" y="377"/>
                  <a:pt x="343" y="377"/>
                </a:cubicBezTo>
                <a:cubicBezTo>
                  <a:pt x="362" y="377"/>
                  <a:pt x="378" y="366"/>
                  <a:pt x="388" y="348"/>
                </a:cubicBezTo>
                <a:cubicBezTo>
                  <a:pt x="399" y="325"/>
                  <a:pt x="390" y="297"/>
                  <a:pt x="374" y="274"/>
                </a:cubicBezTo>
                <a:cubicBezTo>
                  <a:pt x="407" y="286"/>
                  <a:pt x="441" y="296"/>
                  <a:pt x="476" y="304"/>
                </a:cubicBezTo>
                <a:cubicBezTo>
                  <a:pt x="467" y="330"/>
                  <a:pt x="469" y="363"/>
                  <a:pt x="483" y="391"/>
                </a:cubicBezTo>
                <a:cubicBezTo>
                  <a:pt x="492" y="411"/>
                  <a:pt x="510" y="422"/>
                  <a:pt x="530" y="422"/>
                </a:cubicBezTo>
                <a:cubicBezTo>
                  <a:pt x="530" y="422"/>
                  <a:pt x="531" y="422"/>
                  <a:pt x="531" y="422"/>
                </a:cubicBezTo>
                <a:cubicBezTo>
                  <a:pt x="551" y="422"/>
                  <a:pt x="567" y="409"/>
                  <a:pt x="576" y="390"/>
                </a:cubicBezTo>
                <a:cubicBezTo>
                  <a:pt x="586" y="365"/>
                  <a:pt x="574" y="338"/>
                  <a:pt x="556" y="316"/>
                </a:cubicBezTo>
                <a:cubicBezTo>
                  <a:pt x="574" y="317"/>
                  <a:pt x="591" y="318"/>
                  <a:pt x="609" y="318"/>
                </a:cubicBezTo>
                <a:cubicBezTo>
                  <a:pt x="624" y="318"/>
                  <a:pt x="638" y="318"/>
                  <a:pt x="653" y="317"/>
                </a:cubicBezTo>
                <a:cubicBezTo>
                  <a:pt x="654" y="319"/>
                  <a:pt x="656" y="320"/>
                  <a:pt x="658" y="322"/>
                </a:cubicBezTo>
                <a:cubicBezTo>
                  <a:pt x="675" y="330"/>
                  <a:pt x="703" y="337"/>
                  <a:pt x="730" y="337"/>
                </a:cubicBezTo>
                <a:cubicBezTo>
                  <a:pt x="759" y="337"/>
                  <a:pt x="788" y="329"/>
                  <a:pt x="802" y="306"/>
                </a:cubicBezTo>
                <a:cubicBezTo>
                  <a:pt x="813" y="285"/>
                  <a:pt x="813" y="263"/>
                  <a:pt x="801" y="246"/>
                </a:cubicBezTo>
                <a:close/>
              </a:path>
            </a:pathLst>
          </a:custGeom>
          <a:solidFill>
            <a:srgbClr val="137C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">
            <a:extLst>
              <a:ext uri="{FF2B5EF4-FFF2-40B4-BE49-F238E27FC236}">
                <a16:creationId xmlns:a16="http://schemas.microsoft.com/office/drawing/2014/main" id="{77B47C8A-E601-4A06-94AE-8D6EBC195BA9}"/>
              </a:ext>
            </a:extLst>
          </p:cNvPr>
          <p:cNvSpPr>
            <a:spLocks/>
          </p:cNvSpPr>
          <p:nvPr/>
        </p:nvSpPr>
        <p:spPr bwMode="auto">
          <a:xfrm>
            <a:off x="4819650" y="2562225"/>
            <a:ext cx="554038" cy="288925"/>
          </a:xfrm>
          <a:custGeom>
            <a:avLst/>
            <a:gdLst>
              <a:gd name="T0" fmla="*/ 801 w 813"/>
              <a:gd name="T1" fmla="*/ 246 h 422"/>
              <a:gd name="T2" fmla="*/ 743 w 813"/>
              <a:gd name="T3" fmla="*/ 225 h 422"/>
              <a:gd name="T4" fmla="*/ 657 w 813"/>
              <a:gd name="T5" fmla="*/ 284 h 422"/>
              <a:gd name="T6" fmla="*/ 539 w 813"/>
              <a:gd name="T7" fmla="*/ 282 h 422"/>
              <a:gd name="T8" fmla="*/ 606 w 813"/>
              <a:gd name="T9" fmla="*/ 206 h 422"/>
              <a:gd name="T10" fmla="*/ 575 w 813"/>
              <a:gd name="T11" fmla="*/ 160 h 422"/>
              <a:gd name="T12" fmla="*/ 519 w 813"/>
              <a:gd name="T13" fmla="*/ 174 h 422"/>
              <a:gd name="T14" fmla="*/ 485 w 813"/>
              <a:gd name="T15" fmla="*/ 269 h 422"/>
              <a:gd name="T16" fmla="*/ 486 w 813"/>
              <a:gd name="T17" fmla="*/ 272 h 422"/>
              <a:gd name="T18" fmla="*/ 366 w 813"/>
              <a:gd name="T19" fmla="*/ 235 h 422"/>
              <a:gd name="T20" fmla="*/ 432 w 813"/>
              <a:gd name="T21" fmla="*/ 167 h 422"/>
              <a:gd name="T22" fmla="*/ 404 w 813"/>
              <a:gd name="T23" fmla="*/ 119 h 422"/>
              <a:gd name="T24" fmla="*/ 347 w 813"/>
              <a:gd name="T25" fmla="*/ 129 h 422"/>
              <a:gd name="T26" fmla="*/ 306 w 813"/>
              <a:gd name="T27" fmla="*/ 208 h 422"/>
              <a:gd name="T28" fmla="*/ 193 w 813"/>
              <a:gd name="T29" fmla="*/ 141 h 422"/>
              <a:gd name="T30" fmla="*/ 268 w 813"/>
              <a:gd name="T31" fmla="*/ 84 h 422"/>
              <a:gd name="T32" fmla="*/ 248 w 813"/>
              <a:gd name="T33" fmla="*/ 32 h 422"/>
              <a:gd name="T34" fmla="*/ 190 w 813"/>
              <a:gd name="T35" fmla="*/ 33 h 422"/>
              <a:gd name="T36" fmla="*/ 139 w 813"/>
              <a:gd name="T37" fmla="*/ 102 h 422"/>
              <a:gd name="T38" fmla="*/ 30 w 813"/>
              <a:gd name="T39" fmla="*/ 7 h 422"/>
              <a:gd name="T40" fmla="*/ 7 w 813"/>
              <a:gd name="T41" fmla="*/ 6 h 422"/>
              <a:gd name="T42" fmla="*/ 6 w 813"/>
              <a:gd name="T43" fmla="*/ 28 h 422"/>
              <a:gd name="T44" fmla="*/ 130 w 813"/>
              <a:gd name="T45" fmla="*/ 137 h 422"/>
              <a:gd name="T46" fmla="*/ 128 w 813"/>
              <a:gd name="T47" fmla="*/ 138 h 422"/>
              <a:gd name="T48" fmla="*/ 107 w 813"/>
              <a:gd name="T49" fmla="*/ 237 h 422"/>
              <a:gd name="T50" fmla="*/ 147 w 813"/>
              <a:gd name="T51" fmla="*/ 278 h 422"/>
              <a:gd name="T52" fmla="*/ 156 w 813"/>
              <a:gd name="T53" fmla="*/ 279 h 422"/>
              <a:gd name="T54" fmla="*/ 198 w 813"/>
              <a:gd name="T55" fmla="*/ 256 h 422"/>
              <a:gd name="T56" fmla="*/ 197 w 813"/>
              <a:gd name="T57" fmla="*/ 183 h 422"/>
              <a:gd name="T58" fmla="*/ 301 w 813"/>
              <a:gd name="T59" fmla="*/ 242 h 422"/>
              <a:gd name="T60" fmla="*/ 295 w 813"/>
              <a:gd name="T61" fmla="*/ 342 h 422"/>
              <a:gd name="T62" fmla="*/ 341 w 813"/>
              <a:gd name="T63" fmla="*/ 377 h 422"/>
              <a:gd name="T64" fmla="*/ 343 w 813"/>
              <a:gd name="T65" fmla="*/ 377 h 422"/>
              <a:gd name="T66" fmla="*/ 388 w 813"/>
              <a:gd name="T67" fmla="*/ 347 h 422"/>
              <a:gd name="T68" fmla="*/ 374 w 813"/>
              <a:gd name="T69" fmla="*/ 274 h 422"/>
              <a:gd name="T70" fmla="*/ 476 w 813"/>
              <a:gd name="T71" fmla="*/ 303 h 422"/>
              <a:gd name="T72" fmla="*/ 483 w 813"/>
              <a:gd name="T73" fmla="*/ 391 h 422"/>
              <a:gd name="T74" fmla="*/ 530 w 813"/>
              <a:gd name="T75" fmla="*/ 422 h 422"/>
              <a:gd name="T76" fmla="*/ 531 w 813"/>
              <a:gd name="T77" fmla="*/ 422 h 422"/>
              <a:gd name="T78" fmla="*/ 576 w 813"/>
              <a:gd name="T79" fmla="*/ 389 h 422"/>
              <a:gd name="T80" fmla="*/ 556 w 813"/>
              <a:gd name="T81" fmla="*/ 316 h 422"/>
              <a:gd name="T82" fmla="*/ 609 w 813"/>
              <a:gd name="T83" fmla="*/ 318 h 422"/>
              <a:gd name="T84" fmla="*/ 653 w 813"/>
              <a:gd name="T85" fmla="*/ 317 h 422"/>
              <a:gd name="T86" fmla="*/ 658 w 813"/>
              <a:gd name="T87" fmla="*/ 322 h 422"/>
              <a:gd name="T88" fmla="*/ 730 w 813"/>
              <a:gd name="T89" fmla="*/ 337 h 422"/>
              <a:gd name="T90" fmla="*/ 802 w 813"/>
              <a:gd name="T91" fmla="*/ 305 h 422"/>
              <a:gd name="T92" fmla="*/ 801 w 813"/>
              <a:gd name="T93" fmla="*/ 246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3" h="422">
                <a:moveTo>
                  <a:pt x="801" y="246"/>
                </a:moveTo>
                <a:cubicBezTo>
                  <a:pt x="789" y="228"/>
                  <a:pt x="766" y="220"/>
                  <a:pt x="743" y="225"/>
                </a:cubicBezTo>
                <a:cubicBezTo>
                  <a:pt x="705" y="232"/>
                  <a:pt x="672" y="255"/>
                  <a:pt x="657" y="284"/>
                </a:cubicBezTo>
                <a:cubicBezTo>
                  <a:pt x="617" y="288"/>
                  <a:pt x="578" y="287"/>
                  <a:pt x="539" y="282"/>
                </a:cubicBezTo>
                <a:cubicBezTo>
                  <a:pt x="573" y="268"/>
                  <a:pt x="608" y="241"/>
                  <a:pt x="606" y="206"/>
                </a:cubicBezTo>
                <a:cubicBezTo>
                  <a:pt x="605" y="184"/>
                  <a:pt x="593" y="167"/>
                  <a:pt x="575" y="160"/>
                </a:cubicBezTo>
                <a:cubicBezTo>
                  <a:pt x="556" y="153"/>
                  <a:pt x="535" y="159"/>
                  <a:pt x="519" y="174"/>
                </a:cubicBezTo>
                <a:cubicBezTo>
                  <a:pt x="493" y="200"/>
                  <a:pt x="479" y="238"/>
                  <a:pt x="485" y="269"/>
                </a:cubicBezTo>
                <a:cubicBezTo>
                  <a:pt x="485" y="270"/>
                  <a:pt x="486" y="271"/>
                  <a:pt x="486" y="272"/>
                </a:cubicBezTo>
                <a:cubicBezTo>
                  <a:pt x="444" y="263"/>
                  <a:pt x="404" y="251"/>
                  <a:pt x="366" y="235"/>
                </a:cubicBezTo>
                <a:cubicBezTo>
                  <a:pt x="398" y="223"/>
                  <a:pt x="431" y="199"/>
                  <a:pt x="432" y="167"/>
                </a:cubicBezTo>
                <a:cubicBezTo>
                  <a:pt x="432" y="145"/>
                  <a:pt x="422" y="127"/>
                  <a:pt x="404" y="119"/>
                </a:cubicBezTo>
                <a:cubicBezTo>
                  <a:pt x="386" y="111"/>
                  <a:pt x="364" y="114"/>
                  <a:pt x="347" y="129"/>
                </a:cubicBezTo>
                <a:cubicBezTo>
                  <a:pt x="323" y="150"/>
                  <a:pt x="308" y="180"/>
                  <a:pt x="306" y="208"/>
                </a:cubicBezTo>
                <a:cubicBezTo>
                  <a:pt x="265" y="187"/>
                  <a:pt x="227" y="164"/>
                  <a:pt x="193" y="141"/>
                </a:cubicBezTo>
                <a:cubicBezTo>
                  <a:pt x="227" y="134"/>
                  <a:pt x="263" y="116"/>
                  <a:pt x="268" y="84"/>
                </a:cubicBezTo>
                <a:cubicBezTo>
                  <a:pt x="272" y="62"/>
                  <a:pt x="264" y="43"/>
                  <a:pt x="248" y="32"/>
                </a:cubicBezTo>
                <a:cubicBezTo>
                  <a:pt x="231" y="21"/>
                  <a:pt x="209" y="22"/>
                  <a:pt x="190" y="33"/>
                </a:cubicBezTo>
                <a:cubicBezTo>
                  <a:pt x="164" y="50"/>
                  <a:pt x="145" y="76"/>
                  <a:pt x="139" y="102"/>
                </a:cubicBezTo>
                <a:cubicBezTo>
                  <a:pt x="71" y="50"/>
                  <a:pt x="31" y="8"/>
                  <a:pt x="30" y="7"/>
                </a:cubicBezTo>
                <a:cubicBezTo>
                  <a:pt x="24" y="0"/>
                  <a:pt x="14" y="0"/>
                  <a:pt x="7" y="6"/>
                </a:cubicBezTo>
                <a:cubicBezTo>
                  <a:pt x="1" y="12"/>
                  <a:pt x="0" y="22"/>
                  <a:pt x="6" y="28"/>
                </a:cubicBezTo>
                <a:cubicBezTo>
                  <a:pt x="11" y="33"/>
                  <a:pt x="56" y="81"/>
                  <a:pt x="130" y="137"/>
                </a:cubicBezTo>
                <a:cubicBezTo>
                  <a:pt x="129" y="137"/>
                  <a:pt x="129" y="138"/>
                  <a:pt x="128" y="138"/>
                </a:cubicBezTo>
                <a:cubicBezTo>
                  <a:pt x="107" y="162"/>
                  <a:pt x="98" y="200"/>
                  <a:pt x="107" y="237"/>
                </a:cubicBezTo>
                <a:cubicBezTo>
                  <a:pt x="112" y="258"/>
                  <a:pt x="127" y="274"/>
                  <a:pt x="147" y="278"/>
                </a:cubicBezTo>
                <a:cubicBezTo>
                  <a:pt x="150" y="279"/>
                  <a:pt x="153" y="279"/>
                  <a:pt x="156" y="279"/>
                </a:cubicBezTo>
                <a:cubicBezTo>
                  <a:pt x="172" y="279"/>
                  <a:pt x="187" y="271"/>
                  <a:pt x="198" y="256"/>
                </a:cubicBezTo>
                <a:cubicBezTo>
                  <a:pt x="212" y="235"/>
                  <a:pt x="208" y="208"/>
                  <a:pt x="197" y="183"/>
                </a:cubicBezTo>
                <a:cubicBezTo>
                  <a:pt x="228" y="204"/>
                  <a:pt x="263" y="224"/>
                  <a:pt x="301" y="242"/>
                </a:cubicBezTo>
                <a:cubicBezTo>
                  <a:pt x="284" y="269"/>
                  <a:pt x="281" y="308"/>
                  <a:pt x="295" y="342"/>
                </a:cubicBezTo>
                <a:cubicBezTo>
                  <a:pt x="304" y="363"/>
                  <a:pt x="321" y="376"/>
                  <a:pt x="341" y="377"/>
                </a:cubicBezTo>
                <a:cubicBezTo>
                  <a:pt x="342" y="377"/>
                  <a:pt x="343" y="377"/>
                  <a:pt x="343" y="377"/>
                </a:cubicBezTo>
                <a:cubicBezTo>
                  <a:pt x="362" y="377"/>
                  <a:pt x="378" y="366"/>
                  <a:pt x="388" y="347"/>
                </a:cubicBezTo>
                <a:cubicBezTo>
                  <a:pt x="399" y="324"/>
                  <a:pt x="390" y="297"/>
                  <a:pt x="374" y="274"/>
                </a:cubicBezTo>
                <a:cubicBezTo>
                  <a:pt x="407" y="286"/>
                  <a:pt x="441" y="296"/>
                  <a:pt x="476" y="303"/>
                </a:cubicBezTo>
                <a:cubicBezTo>
                  <a:pt x="467" y="330"/>
                  <a:pt x="469" y="363"/>
                  <a:pt x="483" y="391"/>
                </a:cubicBezTo>
                <a:cubicBezTo>
                  <a:pt x="492" y="410"/>
                  <a:pt x="510" y="422"/>
                  <a:pt x="530" y="422"/>
                </a:cubicBezTo>
                <a:cubicBezTo>
                  <a:pt x="530" y="422"/>
                  <a:pt x="531" y="422"/>
                  <a:pt x="531" y="422"/>
                </a:cubicBezTo>
                <a:cubicBezTo>
                  <a:pt x="551" y="422"/>
                  <a:pt x="567" y="409"/>
                  <a:pt x="576" y="389"/>
                </a:cubicBezTo>
                <a:cubicBezTo>
                  <a:pt x="586" y="365"/>
                  <a:pt x="574" y="338"/>
                  <a:pt x="556" y="316"/>
                </a:cubicBezTo>
                <a:cubicBezTo>
                  <a:pt x="574" y="317"/>
                  <a:pt x="591" y="318"/>
                  <a:pt x="609" y="318"/>
                </a:cubicBezTo>
                <a:cubicBezTo>
                  <a:pt x="624" y="318"/>
                  <a:pt x="638" y="318"/>
                  <a:pt x="653" y="317"/>
                </a:cubicBezTo>
                <a:cubicBezTo>
                  <a:pt x="654" y="319"/>
                  <a:pt x="656" y="320"/>
                  <a:pt x="658" y="322"/>
                </a:cubicBezTo>
                <a:cubicBezTo>
                  <a:pt x="675" y="330"/>
                  <a:pt x="703" y="337"/>
                  <a:pt x="730" y="337"/>
                </a:cubicBezTo>
                <a:cubicBezTo>
                  <a:pt x="759" y="337"/>
                  <a:pt x="788" y="329"/>
                  <a:pt x="802" y="305"/>
                </a:cubicBezTo>
                <a:cubicBezTo>
                  <a:pt x="813" y="285"/>
                  <a:pt x="813" y="263"/>
                  <a:pt x="801" y="246"/>
                </a:cubicBezTo>
                <a:close/>
              </a:path>
            </a:pathLst>
          </a:custGeom>
          <a:solidFill>
            <a:srgbClr val="137C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">
            <a:extLst>
              <a:ext uri="{FF2B5EF4-FFF2-40B4-BE49-F238E27FC236}">
                <a16:creationId xmlns:a16="http://schemas.microsoft.com/office/drawing/2014/main" id="{704F32D9-5699-44AF-89E2-EB4E249C097B}"/>
              </a:ext>
            </a:extLst>
          </p:cNvPr>
          <p:cNvSpPr>
            <a:spLocks/>
          </p:cNvSpPr>
          <p:nvPr/>
        </p:nvSpPr>
        <p:spPr bwMode="auto">
          <a:xfrm>
            <a:off x="3043238" y="1174750"/>
            <a:ext cx="396875" cy="198438"/>
          </a:xfrm>
          <a:custGeom>
            <a:avLst/>
            <a:gdLst>
              <a:gd name="T0" fmla="*/ 571 w 580"/>
              <a:gd name="T1" fmla="*/ 161 h 290"/>
              <a:gd name="T2" fmla="*/ 529 w 580"/>
              <a:gd name="T3" fmla="*/ 147 h 290"/>
              <a:gd name="T4" fmla="*/ 469 w 580"/>
              <a:gd name="T5" fmla="*/ 190 h 290"/>
              <a:gd name="T6" fmla="*/ 385 w 580"/>
              <a:gd name="T7" fmla="*/ 191 h 290"/>
              <a:gd name="T8" fmla="*/ 432 w 580"/>
              <a:gd name="T9" fmla="*/ 136 h 290"/>
              <a:gd name="T10" fmla="*/ 409 w 580"/>
              <a:gd name="T11" fmla="*/ 104 h 290"/>
              <a:gd name="T12" fmla="*/ 370 w 580"/>
              <a:gd name="T13" fmla="*/ 115 h 290"/>
              <a:gd name="T14" fmla="*/ 347 w 580"/>
              <a:gd name="T15" fmla="*/ 182 h 290"/>
              <a:gd name="T16" fmla="*/ 349 w 580"/>
              <a:gd name="T17" fmla="*/ 185 h 290"/>
              <a:gd name="T18" fmla="*/ 262 w 580"/>
              <a:gd name="T19" fmla="*/ 161 h 290"/>
              <a:gd name="T20" fmla="*/ 308 w 580"/>
              <a:gd name="T21" fmla="*/ 111 h 290"/>
              <a:gd name="T22" fmla="*/ 287 w 580"/>
              <a:gd name="T23" fmla="*/ 78 h 290"/>
              <a:gd name="T24" fmla="*/ 247 w 580"/>
              <a:gd name="T25" fmla="*/ 86 h 290"/>
              <a:gd name="T26" fmla="*/ 220 w 580"/>
              <a:gd name="T27" fmla="*/ 142 h 290"/>
              <a:gd name="T28" fmla="*/ 138 w 580"/>
              <a:gd name="T29" fmla="*/ 97 h 290"/>
              <a:gd name="T30" fmla="*/ 190 w 580"/>
              <a:gd name="T31" fmla="*/ 55 h 290"/>
              <a:gd name="T32" fmla="*/ 175 w 580"/>
              <a:gd name="T33" fmla="*/ 19 h 290"/>
              <a:gd name="T34" fmla="*/ 135 w 580"/>
              <a:gd name="T35" fmla="*/ 21 h 290"/>
              <a:gd name="T36" fmla="*/ 99 w 580"/>
              <a:gd name="T37" fmla="*/ 71 h 290"/>
              <a:gd name="T38" fmla="*/ 20 w 580"/>
              <a:gd name="T39" fmla="*/ 5 h 290"/>
              <a:gd name="T40" fmla="*/ 4 w 580"/>
              <a:gd name="T41" fmla="*/ 4 h 290"/>
              <a:gd name="T42" fmla="*/ 4 w 580"/>
              <a:gd name="T43" fmla="*/ 20 h 290"/>
              <a:gd name="T44" fmla="*/ 94 w 580"/>
              <a:gd name="T45" fmla="*/ 95 h 290"/>
              <a:gd name="T46" fmla="*/ 92 w 580"/>
              <a:gd name="T47" fmla="*/ 96 h 290"/>
              <a:gd name="T48" fmla="*/ 79 w 580"/>
              <a:gd name="T49" fmla="*/ 166 h 290"/>
              <a:gd name="T50" fmla="*/ 108 w 580"/>
              <a:gd name="T51" fmla="*/ 195 h 290"/>
              <a:gd name="T52" fmla="*/ 114 w 580"/>
              <a:gd name="T53" fmla="*/ 195 h 290"/>
              <a:gd name="T54" fmla="*/ 143 w 580"/>
              <a:gd name="T55" fmla="*/ 178 h 290"/>
              <a:gd name="T56" fmla="*/ 141 w 580"/>
              <a:gd name="T57" fmla="*/ 126 h 290"/>
              <a:gd name="T58" fmla="*/ 217 w 580"/>
              <a:gd name="T59" fmla="*/ 167 h 290"/>
              <a:gd name="T60" fmla="*/ 214 w 580"/>
              <a:gd name="T61" fmla="*/ 238 h 290"/>
              <a:gd name="T62" fmla="*/ 247 w 580"/>
              <a:gd name="T63" fmla="*/ 261 h 290"/>
              <a:gd name="T64" fmla="*/ 248 w 580"/>
              <a:gd name="T65" fmla="*/ 261 h 290"/>
              <a:gd name="T66" fmla="*/ 280 w 580"/>
              <a:gd name="T67" fmla="*/ 240 h 290"/>
              <a:gd name="T68" fmla="*/ 269 w 580"/>
              <a:gd name="T69" fmla="*/ 187 h 290"/>
              <a:gd name="T70" fmla="*/ 342 w 580"/>
              <a:gd name="T71" fmla="*/ 207 h 290"/>
              <a:gd name="T72" fmla="*/ 348 w 580"/>
              <a:gd name="T73" fmla="*/ 269 h 290"/>
              <a:gd name="T74" fmla="*/ 381 w 580"/>
              <a:gd name="T75" fmla="*/ 290 h 290"/>
              <a:gd name="T76" fmla="*/ 383 w 580"/>
              <a:gd name="T77" fmla="*/ 290 h 290"/>
              <a:gd name="T78" fmla="*/ 413 w 580"/>
              <a:gd name="T79" fmla="*/ 266 h 290"/>
              <a:gd name="T80" fmla="*/ 398 w 580"/>
              <a:gd name="T81" fmla="*/ 214 h 290"/>
              <a:gd name="T82" fmla="*/ 426 w 580"/>
              <a:gd name="T83" fmla="*/ 215 h 290"/>
              <a:gd name="T84" fmla="*/ 467 w 580"/>
              <a:gd name="T85" fmla="*/ 213 h 290"/>
              <a:gd name="T86" fmla="*/ 471 w 580"/>
              <a:gd name="T87" fmla="*/ 217 h 290"/>
              <a:gd name="T88" fmla="*/ 519 w 580"/>
              <a:gd name="T89" fmla="*/ 226 h 290"/>
              <a:gd name="T90" fmla="*/ 572 w 580"/>
              <a:gd name="T91" fmla="*/ 203 h 290"/>
              <a:gd name="T92" fmla="*/ 571 w 580"/>
              <a:gd name="T93" fmla="*/ 16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80" h="290">
                <a:moveTo>
                  <a:pt x="571" y="161"/>
                </a:moveTo>
                <a:cubicBezTo>
                  <a:pt x="561" y="149"/>
                  <a:pt x="545" y="143"/>
                  <a:pt x="529" y="147"/>
                </a:cubicBezTo>
                <a:cubicBezTo>
                  <a:pt x="503" y="153"/>
                  <a:pt x="480" y="170"/>
                  <a:pt x="469" y="190"/>
                </a:cubicBezTo>
                <a:cubicBezTo>
                  <a:pt x="441" y="194"/>
                  <a:pt x="413" y="194"/>
                  <a:pt x="385" y="191"/>
                </a:cubicBezTo>
                <a:cubicBezTo>
                  <a:pt x="409" y="180"/>
                  <a:pt x="434" y="160"/>
                  <a:pt x="432" y="136"/>
                </a:cubicBezTo>
                <a:cubicBezTo>
                  <a:pt x="430" y="121"/>
                  <a:pt x="422" y="109"/>
                  <a:pt x="409" y="104"/>
                </a:cubicBezTo>
                <a:cubicBezTo>
                  <a:pt x="396" y="99"/>
                  <a:pt x="381" y="104"/>
                  <a:pt x="370" y="115"/>
                </a:cubicBezTo>
                <a:cubicBezTo>
                  <a:pt x="352" y="134"/>
                  <a:pt x="343" y="160"/>
                  <a:pt x="347" y="182"/>
                </a:cubicBezTo>
                <a:cubicBezTo>
                  <a:pt x="348" y="183"/>
                  <a:pt x="348" y="184"/>
                  <a:pt x="349" y="185"/>
                </a:cubicBezTo>
                <a:cubicBezTo>
                  <a:pt x="319" y="180"/>
                  <a:pt x="290" y="171"/>
                  <a:pt x="262" y="161"/>
                </a:cubicBezTo>
                <a:cubicBezTo>
                  <a:pt x="285" y="151"/>
                  <a:pt x="308" y="134"/>
                  <a:pt x="308" y="111"/>
                </a:cubicBezTo>
                <a:cubicBezTo>
                  <a:pt x="308" y="96"/>
                  <a:pt x="300" y="83"/>
                  <a:pt x="287" y="78"/>
                </a:cubicBezTo>
                <a:cubicBezTo>
                  <a:pt x="274" y="72"/>
                  <a:pt x="259" y="75"/>
                  <a:pt x="247" y="86"/>
                </a:cubicBezTo>
                <a:cubicBezTo>
                  <a:pt x="230" y="101"/>
                  <a:pt x="220" y="122"/>
                  <a:pt x="220" y="142"/>
                </a:cubicBezTo>
                <a:cubicBezTo>
                  <a:pt x="190" y="128"/>
                  <a:pt x="162" y="113"/>
                  <a:pt x="138" y="97"/>
                </a:cubicBezTo>
                <a:cubicBezTo>
                  <a:pt x="162" y="92"/>
                  <a:pt x="187" y="78"/>
                  <a:pt x="190" y="55"/>
                </a:cubicBezTo>
                <a:cubicBezTo>
                  <a:pt x="192" y="40"/>
                  <a:pt x="187" y="26"/>
                  <a:pt x="175" y="19"/>
                </a:cubicBezTo>
                <a:cubicBezTo>
                  <a:pt x="163" y="12"/>
                  <a:pt x="148" y="12"/>
                  <a:pt x="135" y="21"/>
                </a:cubicBezTo>
                <a:cubicBezTo>
                  <a:pt x="116" y="33"/>
                  <a:pt x="103" y="52"/>
                  <a:pt x="99" y="71"/>
                </a:cubicBezTo>
                <a:cubicBezTo>
                  <a:pt x="50" y="35"/>
                  <a:pt x="21" y="5"/>
                  <a:pt x="20" y="5"/>
                </a:cubicBezTo>
                <a:cubicBezTo>
                  <a:pt x="16" y="0"/>
                  <a:pt x="9" y="0"/>
                  <a:pt x="4" y="4"/>
                </a:cubicBezTo>
                <a:cubicBezTo>
                  <a:pt x="0" y="9"/>
                  <a:pt x="0" y="16"/>
                  <a:pt x="4" y="20"/>
                </a:cubicBezTo>
                <a:cubicBezTo>
                  <a:pt x="8" y="24"/>
                  <a:pt x="40" y="57"/>
                  <a:pt x="94" y="95"/>
                </a:cubicBezTo>
                <a:cubicBezTo>
                  <a:pt x="93" y="96"/>
                  <a:pt x="93" y="96"/>
                  <a:pt x="92" y="96"/>
                </a:cubicBezTo>
                <a:cubicBezTo>
                  <a:pt x="78" y="113"/>
                  <a:pt x="72" y="141"/>
                  <a:pt x="79" y="166"/>
                </a:cubicBezTo>
                <a:cubicBezTo>
                  <a:pt x="83" y="181"/>
                  <a:pt x="94" y="192"/>
                  <a:pt x="108" y="195"/>
                </a:cubicBezTo>
                <a:cubicBezTo>
                  <a:pt x="110" y="195"/>
                  <a:pt x="112" y="195"/>
                  <a:pt x="114" y="195"/>
                </a:cubicBezTo>
                <a:cubicBezTo>
                  <a:pt x="125" y="195"/>
                  <a:pt x="136" y="189"/>
                  <a:pt x="143" y="178"/>
                </a:cubicBezTo>
                <a:cubicBezTo>
                  <a:pt x="153" y="163"/>
                  <a:pt x="150" y="144"/>
                  <a:pt x="141" y="126"/>
                </a:cubicBezTo>
                <a:cubicBezTo>
                  <a:pt x="164" y="140"/>
                  <a:pt x="190" y="154"/>
                  <a:pt x="217" y="167"/>
                </a:cubicBezTo>
                <a:cubicBezTo>
                  <a:pt x="205" y="186"/>
                  <a:pt x="204" y="213"/>
                  <a:pt x="214" y="238"/>
                </a:cubicBezTo>
                <a:cubicBezTo>
                  <a:pt x="220" y="252"/>
                  <a:pt x="233" y="261"/>
                  <a:pt x="247" y="261"/>
                </a:cubicBezTo>
                <a:cubicBezTo>
                  <a:pt x="248" y="261"/>
                  <a:pt x="248" y="261"/>
                  <a:pt x="248" y="261"/>
                </a:cubicBezTo>
                <a:cubicBezTo>
                  <a:pt x="261" y="261"/>
                  <a:pt x="273" y="253"/>
                  <a:pt x="280" y="240"/>
                </a:cubicBezTo>
                <a:cubicBezTo>
                  <a:pt x="288" y="223"/>
                  <a:pt x="280" y="204"/>
                  <a:pt x="269" y="187"/>
                </a:cubicBezTo>
                <a:cubicBezTo>
                  <a:pt x="292" y="195"/>
                  <a:pt x="316" y="202"/>
                  <a:pt x="342" y="207"/>
                </a:cubicBezTo>
                <a:cubicBezTo>
                  <a:pt x="335" y="226"/>
                  <a:pt x="338" y="249"/>
                  <a:pt x="348" y="269"/>
                </a:cubicBezTo>
                <a:cubicBezTo>
                  <a:pt x="355" y="282"/>
                  <a:pt x="367" y="290"/>
                  <a:pt x="381" y="290"/>
                </a:cubicBezTo>
                <a:cubicBezTo>
                  <a:pt x="381" y="290"/>
                  <a:pt x="382" y="290"/>
                  <a:pt x="383" y="290"/>
                </a:cubicBezTo>
                <a:cubicBezTo>
                  <a:pt x="396" y="289"/>
                  <a:pt x="408" y="280"/>
                  <a:pt x="413" y="266"/>
                </a:cubicBezTo>
                <a:cubicBezTo>
                  <a:pt x="420" y="249"/>
                  <a:pt x="411" y="230"/>
                  <a:pt x="398" y="214"/>
                </a:cubicBezTo>
                <a:cubicBezTo>
                  <a:pt x="407" y="215"/>
                  <a:pt x="417" y="215"/>
                  <a:pt x="426" y="215"/>
                </a:cubicBezTo>
                <a:cubicBezTo>
                  <a:pt x="440" y="215"/>
                  <a:pt x="453" y="214"/>
                  <a:pt x="467" y="213"/>
                </a:cubicBezTo>
                <a:cubicBezTo>
                  <a:pt x="468" y="215"/>
                  <a:pt x="469" y="216"/>
                  <a:pt x="471" y="217"/>
                </a:cubicBezTo>
                <a:cubicBezTo>
                  <a:pt x="482" y="222"/>
                  <a:pt x="501" y="226"/>
                  <a:pt x="519" y="226"/>
                </a:cubicBezTo>
                <a:cubicBezTo>
                  <a:pt x="541" y="226"/>
                  <a:pt x="562" y="220"/>
                  <a:pt x="572" y="203"/>
                </a:cubicBezTo>
                <a:cubicBezTo>
                  <a:pt x="580" y="188"/>
                  <a:pt x="580" y="173"/>
                  <a:pt x="571" y="161"/>
                </a:cubicBezTo>
                <a:close/>
              </a:path>
            </a:pathLst>
          </a:custGeom>
          <a:solidFill>
            <a:srgbClr val="137C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">
            <a:extLst>
              <a:ext uri="{FF2B5EF4-FFF2-40B4-BE49-F238E27FC236}">
                <a16:creationId xmlns:a16="http://schemas.microsoft.com/office/drawing/2014/main" id="{34BA24BE-D44A-460F-BAEA-A48B9BC72A61}"/>
              </a:ext>
            </a:extLst>
          </p:cNvPr>
          <p:cNvSpPr>
            <a:spLocks/>
          </p:cNvSpPr>
          <p:nvPr/>
        </p:nvSpPr>
        <p:spPr bwMode="auto">
          <a:xfrm>
            <a:off x="3571875" y="1019175"/>
            <a:ext cx="477838" cy="485775"/>
          </a:xfrm>
          <a:custGeom>
            <a:avLst/>
            <a:gdLst>
              <a:gd name="T0" fmla="*/ 641 w 702"/>
              <a:gd name="T1" fmla="*/ 247 h 711"/>
              <a:gd name="T2" fmla="*/ 461 w 702"/>
              <a:gd name="T3" fmla="*/ 651 h 711"/>
              <a:gd name="T4" fmla="*/ 61 w 702"/>
              <a:gd name="T5" fmla="*/ 464 h 711"/>
              <a:gd name="T6" fmla="*/ 241 w 702"/>
              <a:gd name="T7" fmla="*/ 60 h 711"/>
              <a:gd name="T8" fmla="*/ 641 w 702"/>
              <a:gd name="T9" fmla="*/ 247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2" h="711">
                <a:moveTo>
                  <a:pt x="641" y="247"/>
                </a:moveTo>
                <a:cubicBezTo>
                  <a:pt x="702" y="410"/>
                  <a:pt x="622" y="591"/>
                  <a:pt x="461" y="651"/>
                </a:cubicBezTo>
                <a:cubicBezTo>
                  <a:pt x="301" y="711"/>
                  <a:pt x="122" y="627"/>
                  <a:pt x="61" y="464"/>
                </a:cubicBezTo>
                <a:cubicBezTo>
                  <a:pt x="0" y="301"/>
                  <a:pt x="80" y="120"/>
                  <a:pt x="241" y="60"/>
                </a:cubicBezTo>
                <a:cubicBezTo>
                  <a:pt x="401" y="0"/>
                  <a:pt x="580" y="84"/>
                  <a:pt x="641" y="247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468" name="GROUP">
            <a:extLst>
              <a:ext uri="{FF2B5EF4-FFF2-40B4-BE49-F238E27FC236}">
                <a16:creationId xmlns:a16="http://schemas.microsoft.com/office/drawing/2014/main" id="{84CA7C90-0EB6-41CB-AFDB-1477288D3EDD}"/>
              </a:ext>
            </a:extLst>
          </p:cNvPr>
          <p:cNvGrpSpPr/>
          <p:nvPr/>
        </p:nvGrpSpPr>
        <p:grpSpPr>
          <a:xfrm>
            <a:off x="4940300" y="2960688"/>
            <a:ext cx="677863" cy="852487"/>
            <a:chOff x="4940300" y="2960688"/>
            <a:chExt cx="677863" cy="852487"/>
          </a:xfrm>
        </p:grpSpPr>
        <p:sp>
          <p:nvSpPr>
            <p:cNvPr id="115" name="FREEFORM">
              <a:extLst>
                <a:ext uri="{FF2B5EF4-FFF2-40B4-BE49-F238E27FC236}">
                  <a16:creationId xmlns:a16="http://schemas.microsoft.com/office/drawing/2014/main" id="{832FC20F-09B4-434B-A4DC-35D0B517C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1275" y="2973388"/>
              <a:ext cx="449263" cy="509588"/>
            </a:xfrm>
            <a:custGeom>
              <a:avLst/>
              <a:gdLst>
                <a:gd name="T0" fmla="*/ 147 w 658"/>
                <a:gd name="T1" fmla="*/ 659 h 745"/>
                <a:gd name="T2" fmla="*/ 145 w 658"/>
                <a:gd name="T3" fmla="*/ 657 h 745"/>
                <a:gd name="T4" fmla="*/ 91 w 658"/>
                <a:gd name="T5" fmla="*/ 269 h 745"/>
                <a:gd name="T6" fmla="*/ 226 w 658"/>
                <a:gd name="T7" fmla="*/ 162 h 745"/>
                <a:gd name="T8" fmla="*/ 323 w 658"/>
                <a:gd name="T9" fmla="*/ 101 h 745"/>
                <a:gd name="T10" fmla="*/ 325 w 658"/>
                <a:gd name="T11" fmla="*/ 98 h 745"/>
                <a:gd name="T12" fmla="*/ 327 w 658"/>
                <a:gd name="T13" fmla="*/ 96 h 745"/>
                <a:gd name="T14" fmla="*/ 569 w 658"/>
                <a:gd name="T15" fmla="*/ 54 h 745"/>
                <a:gd name="T16" fmla="*/ 571 w 658"/>
                <a:gd name="T17" fmla="*/ 55 h 745"/>
                <a:gd name="T18" fmla="*/ 572 w 658"/>
                <a:gd name="T19" fmla="*/ 56 h 745"/>
                <a:gd name="T20" fmla="*/ 618 w 658"/>
                <a:gd name="T21" fmla="*/ 299 h 745"/>
                <a:gd name="T22" fmla="*/ 617 w 658"/>
                <a:gd name="T23" fmla="*/ 300 h 745"/>
                <a:gd name="T24" fmla="*/ 614 w 658"/>
                <a:gd name="T25" fmla="*/ 306 h 745"/>
                <a:gd name="T26" fmla="*/ 587 w 658"/>
                <a:gd name="T27" fmla="*/ 416 h 745"/>
                <a:gd name="T28" fmla="*/ 532 w 658"/>
                <a:gd name="T29" fmla="*/ 579 h 745"/>
                <a:gd name="T30" fmla="*/ 149 w 658"/>
                <a:gd name="T31" fmla="*/ 660 h 745"/>
                <a:gd name="T32" fmla="*/ 147 w 658"/>
                <a:gd name="T33" fmla="*/ 659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8" h="745">
                  <a:moveTo>
                    <a:pt x="147" y="659"/>
                  </a:moveTo>
                  <a:cubicBezTo>
                    <a:pt x="147" y="659"/>
                    <a:pt x="145" y="657"/>
                    <a:pt x="145" y="657"/>
                  </a:cubicBezTo>
                  <a:cubicBezTo>
                    <a:pt x="25" y="573"/>
                    <a:pt x="0" y="399"/>
                    <a:pt x="91" y="269"/>
                  </a:cubicBezTo>
                  <a:cubicBezTo>
                    <a:pt x="124" y="221"/>
                    <a:pt x="171" y="184"/>
                    <a:pt x="226" y="162"/>
                  </a:cubicBezTo>
                  <a:cubicBezTo>
                    <a:pt x="294" y="133"/>
                    <a:pt x="320" y="104"/>
                    <a:pt x="323" y="101"/>
                  </a:cubicBezTo>
                  <a:cubicBezTo>
                    <a:pt x="323" y="100"/>
                    <a:pt x="324" y="99"/>
                    <a:pt x="325" y="98"/>
                  </a:cubicBezTo>
                  <a:lnTo>
                    <a:pt x="327" y="96"/>
                  </a:lnTo>
                  <a:cubicBezTo>
                    <a:pt x="372" y="32"/>
                    <a:pt x="493" y="0"/>
                    <a:pt x="569" y="54"/>
                  </a:cubicBezTo>
                  <a:cubicBezTo>
                    <a:pt x="570" y="54"/>
                    <a:pt x="570" y="54"/>
                    <a:pt x="571" y="55"/>
                  </a:cubicBezTo>
                  <a:cubicBezTo>
                    <a:pt x="571" y="55"/>
                    <a:pt x="572" y="56"/>
                    <a:pt x="572" y="56"/>
                  </a:cubicBezTo>
                  <a:cubicBezTo>
                    <a:pt x="647" y="108"/>
                    <a:pt x="658" y="227"/>
                    <a:pt x="618" y="299"/>
                  </a:cubicBezTo>
                  <a:cubicBezTo>
                    <a:pt x="618" y="299"/>
                    <a:pt x="618" y="300"/>
                    <a:pt x="617" y="300"/>
                  </a:cubicBezTo>
                  <a:cubicBezTo>
                    <a:pt x="616" y="302"/>
                    <a:pt x="615" y="304"/>
                    <a:pt x="614" y="306"/>
                  </a:cubicBezTo>
                  <a:cubicBezTo>
                    <a:pt x="607" y="318"/>
                    <a:pt x="591" y="353"/>
                    <a:pt x="587" y="416"/>
                  </a:cubicBezTo>
                  <a:cubicBezTo>
                    <a:pt x="585" y="474"/>
                    <a:pt x="567" y="530"/>
                    <a:pt x="532" y="579"/>
                  </a:cubicBezTo>
                  <a:cubicBezTo>
                    <a:pt x="442" y="708"/>
                    <a:pt x="270" y="745"/>
                    <a:pt x="149" y="660"/>
                  </a:cubicBezTo>
                  <a:cubicBezTo>
                    <a:pt x="148" y="660"/>
                    <a:pt x="148" y="659"/>
                    <a:pt x="147" y="659"/>
                  </a:cubicBezTo>
                  <a:close/>
                </a:path>
              </a:pathLst>
            </a:custGeom>
            <a:solidFill>
              <a:srgbClr val="D6D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">
              <a:extLst>
                <a:ext uri="{FF2B5EF4-FFF2-40B4-BE49-F238E27FC236}">
                  <a16:creationId xmlns:a16="http://schemas.microsoft.com/office/drawing/2014/main" id="{C811B10D-4940-48D2-99E1-B901CFDB5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975" y="2981325"/>
              <a:ext cx="77788" cy="61913"/>
            </a:xfrm>
            <a:custGeom>
              <a:avLst/>
              <a:gdLst>
                <a:gd name="T0" fmla="*/ 65 w 114"/>
                <a:gd name="T1" fmla="*/ 0 h 90"/>
                <a:gd name="T2" fmla="*/ 48 w 114"/>
                <a:gd name="T3" fmla="*/ 90 h 90"/>
                <a:gd name="T4" fmla="*/ 65 w 114"/>
                <a:gd name="T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90">
                  <a:moveTo>
                    <a:pt x="65" y="0"/>
                  </a:moveTo>
                  <a:cubicBezTo>
                    <a:pt x="65" y="0"/>
                    <a:pt x="0" y="26"/>
                    <a:pt x="48" y="90"/>
                  </a:cubicBezTo>
                  <a:cubicBezTo>
                    <a:pt x="48" y="90"/>
                    <a:pt x="114" y="65"/>
                    <a:pt x="65" y="0"/>
                  </a:cubicBezTo>
                  <a:close/>
                </a:path>
              </a:pathLst>
            </a:custGeom>
            <a:solidFill>
              <a:srgbClr val="0E7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">
              <a:extLst>
                <a:ext uri="{FF2B5EF4-FFF2-40B4-BE49-F238E27FC236}">
                  <a16:creationId xmlns:a16="http://schemas.microsoft.com/office/drawing/2014/main" id="{CD4D114C-F66E-44A3-B548-A1A13A203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850" y="3024188"/>
              <a:ext cx="87313" cy="42863"/>
            </a:xfrm>
            <a:custGeom>
              <a:avLst/>
              <a:gdLst>
                <a:gd name="T0" fmla="*/ 5 w 130"/>
                <a:gd name="T1" fmla="*/ 57 h 63"/>
                <a:gd name="T2" fmla="*/ 4 w 130"/>
                <a:gd name="T3" fmla="*/ 56 h 63"/>
                <a:gd name="T4" fmla="*/ 8 w 130"/>
                <a:gd name="T5" fmla="*/ 38 h 63"/>
                <a:gd name="T6" fmla="*/ 118 w 130"/>
                <a:gd name="T7" fmla="*/ 8 h 63"/>
                <a:gd name="T8" fmla="*/ 129 w 130"/>
                <a:gd name="T9" fmla="*/ 23 h 63"/>
                <a:gd name="T10" fmla="*/ 114 w 130"/>
                <a:gd name="T11" fmla="*/ 34 h 63"/>
                <a:gd name="T12" fmla="*/ 22 w 130"/>
                <a:gd name="T13" fmla="*/ 59 h 63"/>
                <a:gd name="T14" fmla="*/ 5 w 130"/>
                <a:gd name="T15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63">
                  <a:moveTo>
                    <a:pt x="5" y="57"/>
                  </a:moveTo>
                  <a:cubicBezTo>
                    <a:pt x="5" y="57"/>
                    <a:pt x="4" y="56"/>
                    <a:pt x="4" y="56"/>
                  </a:cubicBezTo>
                  <a:cubicBezTo>
                    <a:pt x="0" y="50"/>
                    <a:pt x="2" y="42"/>
                    <a:pt x="8" y="38"/>
                  </a:cubicBezTo>
                  <a:cubicBezTo>
                    <a:pt x="10" y="36"/>
                    <a:pt x="66" y="0"/>
                    <a:pt x="118" y="8"/>
                  </a:cubicBezTo>
                  <a:cubicBezTo>
                    <a:pt x="125" y="9"/>
                    <a:pt x="130" y="16"/>
                    <a:pt x="129" y="23"/>
                  </a:cubicBezTo>
                  <a:cubicBezTo>
                    <a:pt x="128" y="30"/>
                    <a:pt x="121" y="35"/>
                    <a:pt x="114" y="34"/>
                  </a:cubicBezTo>
                  <a:cubicBezTo>
                    <a:pt x="72" y="27"/>
                    <a:pt x="22" y="59"/>
                    <a:pt x="22" y="59"/>
                  </a:cubicBezTo>
                  <a:cubicBezTo>
                    <a:pt x="16" y="63"/>
                    <a:pt x="9" y="62"/>
                    <a:pt x="5" y="57"/>
                  </a:cubicBezTo>
                  <a:close/>
                </a:path>
              </a:pathLst>
            </a:custGeom>
            <a:solidFill>
              <a:srgbClr val="42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">
              <a:extLst>
                <a:ext uri="{FF2B5EF4-FFF2-40B4-BE49-F238E27FC236}">
                  <a16:creationId xmlns:a16="http://schemas.microsoft.com/office/drawing/2014/main" id="{08DA9842-34D2-4413-8174-29A0E1203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438" y="2960688"/>
              <a:ext cx="31750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">
              <a:extLst>
                <a:ext uri="{FF2B5EF4-FFF2-40B4-BE49-F238E27FC236}">
                  <a16:creationId xmlns:a16="http://schemas.microsoft.com/office/drawing/2014/main" id="{1AA898E1-3B89-4CA5-8939-3FC51A693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3024188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">
              <a:extLst>
                <a:ext uri="{FF2B5EF4-FFF2-40B4-BE49-F238E27FC236}">
                  <a16:creationId xmlns:a16="http://schemas.microsoft.com/office/drawing/2014/main" id="{271CE9C8-B4EE-4A41-ADE8-74693CB4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6663" y="3052763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">
              <a:extLst>
                <a:ext uri="{FF2B5EF4-FFF2-40B4-BE49-F238E27FC236}">
                  <a16:creationId xmlns:a16="http://schemas.microsoft.com/office/drawing/2014/main" id="{4DBCA6BD-12D8-4DAF-A734-320C41749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5763" y="3657600"/>
              <a:ext cx="30163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6" name="OVAL">
              <a:extLst>
                <a:ext uri="{FF2B5EF4-FFF2-40B4-BE49-F238E27FC236}">
                  <a16:creationId xmlns:a16="http://schemas.microsoft.com/office/drawing/2014/main" id="{316ACDF8-82EE-4FF6-8801-429ABFF3D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625" y="3721100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7" name="OVAL">
              <a:extLst>
                <a:ext uri="{FF2B5EF4-FFF2-40B4-BE49-F238E27FC236}">
                  <a16:creationId xmlns:a16="http://schemas.microsoft.com/office/drawing/2014/main" id="{5DCEDCEA-8D03-4142-968A-88CFEFA49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3749675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67" name="GROUP">
            <a:extLst>
              <a:ext uri="{FF2B5EF4-FFF2-40B4-BE49-F238E27FC236}">
                <a16:creationId xmlns:a16="http://schemas.microsoft.com/office/drawing/2014/main" id="{E27F5424-D567-4A2C-AFD8-D18B9FE882B0}"/>
              </a:ext>
            </a:extLst>
          </p:cNvPr>
          <p:cNvGrpSpPr/>
          <p:nvPr/>
        </p:nvGrpSpPr>
        <p:grpSpPr>
          <a:xfrm>
            <a:off x="4600575" y="1679575"/>
            <a:ext cx="728663" cy="608013"/>
            <a:chOff x="4600575" y="1679575"/>
            <a:chExt cx="728663" cy="608013"/>
          </a:xfrm>
        </p:grpSpPr>
        <p:sp>
          <p:nvSpPr>
            <p:cNvPr id="95" name="FREEFORM">
              <a:extLst>
                <a:ext uri="{FF2B5EF4-FFF2-40B4-BE49-F238E27FC236}">
                  <a16:creationId xmlns:a16="http://schemas.microsoft.com/office/drawing/2014/main" id="{7F9F6A02-0DC6-4CF1-83C3-E77F39FE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575" y="1919288"/>
              <a:ext cx="588963" cy="368300"/>
            </a:xfrm>
            <a:custGeom>
              <a:avLst/>
              <a:gdLst>
                <a:gd name="T0" fmla="*/ 0 w 864"/>
                <a:gd name="T1" fmla="*/ 139 h 538"/>
                <a:gd name="T2" fmla="*/ 64 w 864"/>
                <a:gd name="T3" fmla="*/ 433 h 538"/>
                <a:gd name="T4" fmla="*/ 859 w 864"/>
                <a:gd name="T5" fmla="*/ 387 h 538"/>
                <a:gd name="T6" fmla="*/ 864 w 864"/>
                <a:gd name="T7" fmla="*/ 92 h 538"/>
                <a:gd name="T8" fmla="*/ 338 w 864"/>
                <a:gd name="T9" fmla="*/ 0 h 538"/>
                <a:gd name="T10" fmla="*/ 0 w 864"/>
                <a:gd name="T11" fmla="*/ 139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4" h="538">
                  <a:moveTo>
                    <a:pt x="0" y="139"/>
                  </a:moveTo>
                  <a:lnTo>
                    <a:pt x="64" y="433"/>
                  </a:lnTo>
                  <a:cubicBezTo>
                    <a:pt x="64" y="433"/>
                    <a:pt x="333" y="538"/>
                    <a:pt x="859" y="387"/>
                  </a:cubicBezTo>
                  <a:lnTo>
                    <a:pt x="864" y="92"/>
                  </a:lnTo>
                  <a:lnTo>
                    <a:pt x="338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DE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4" name="FREEFORM">
              <a:extLst>
                <a:ext uri="{FF2B5EF4-FFF2-40B4-BE49-F238E27FC236}">
                  <a16:creationId xmlns:a16="http://schemas.microsoft.com/office/drawing/2014/main" id="{2D70F7A2-F9A0-4B98-B241-D1226B02F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575" y="1679575"/>
              <a:ext cx="588963" cy="398463"/>
            </a:xfrm>
            <a:custGeom>
              <a:avLst/>
              <a:gdLst>
                <a:gd name="T0" fmla="*/ 325 w 864"/>
                <a:gd name="T1" fmla="*/ 0 h 582"/>
                <a:gd name="T2" fmla="*/ 0 w 864"/>
                <a:gd name="T3" fmla="*/ 489 h 582"/>
                <a:gd name="T4" fmla="*/ 864 w 864"/>
                <a:gd name="T5" fmla="*/ 442 h 582"/>
                <a:gd name="T6" fmla="*/ 325 w 864"/>
                <a:gd name="T7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4" h="582">
                  <a:moveTo>
                    <a:pt x="325" y="0"/>
                  </a:moveTo>
                  <a:lnTo>
                    <a:pt x="0" y="489"/>
                  </a:lnTo>
                  <a:cubicBezTo>
                    <a:pt x="0" y="489"/>
                    <a:pt x="568" y="582"/>
                    <a:pt x="864" y="442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" name="FREEFORM">
              <a:extLst>
                <a:ext uri="{FF2B5EF4-FFF2-40B4-BE49-F238E27FC236}">
                  <a16:creationId xmlns:a16="http://schemas.microsoft.com/office/drawing/2014/main" id="{AED24B92-EA93-445F-A247-A61D3CA2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950" y="1741488"/>
              <a:ext cx="87313" cy="65088"/>
            </a:xfrm>
            <a:custGeom>
              <a:avLst/>
              <a:gdLst>
                <a:gd name="T0" fmla="*/ 9 w 127"/>
                <a:gd name="T1" fmla="*/ 20 h 96"/>
                <a:gd name="T2" fmla="*/ 80 w 127"/>
                <a:gd name="T3" fmla="*/ 16 h 96"/>
                <a:gd name="T4" fmla="*/ 118 w 127"/>
                <a:gd name="T5" fmla="*/ 76 h 96"/>
                <a:gd name="T6" fmla="*/ 47 w 127"/>
                <a:gd name="T7" fmla="*/ 80 h 96"/>
                <a:gd name="T8" fmla="*/ 9 w 127"/>
                <a:gd name="T9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96">
                  <a:moveTo>
                    <a:pt x="9" y="20"/>
                  </a:moveTo>
                  <a:cubicBezTo>
                    <a:pt x="18" y="2"/>
                    <a:pt x="50" y="0"/>
                    <a:pt x="80" y="16"/>
                  </a:cubicBezTo>
                  <a:cubicBezTo>
                    <a:pt x="110" y="31"/>
                    <a:pt x="127" y="58"/>
                    <a:pt x="118" y="76"/>
                  </a:cubicBezTo>
                  <a:cubicBezTo>
                    <a:pt x="109" y="93"/>
                    <a:pt x="77" y="96"/>
                    <a:pt x="47" y="80"/>
                  </a:cubicBezTo>
                  <a:cubicBezTo>
                    <a:pt x="17" y="65"/>
                    <a:pt x="0" y="38"/>
                    <a:pt x="9" y="20"/>
                  </a:cubicBezTo>
                  <a:close/>
                </a:path>
              </a:pathLst>
            </a:custGeom>
            <a:solidFill>
              <a:srgbClr val="FFD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6" name="FREEFORM">
              <a:extLst>
                <a:ext uri="{FF2B5EF4-FFF2-40B4-BE49-F238E27FC236}">
                  <a16:creationId xmlns:a16="http://schemas.microsoft.com/office/drawing/2014/main" id="{C325CA3C-00D4-4930-B913-2F554D043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1752600"/>
              <a:ext cx="74613" cy="53975"/>
            </a:xfrm>
            <a:custGeom>
              <a:avLst/>
              <a:gdLst>
                <a:gd name="T0" fmla="*/ 3 w 110"/>
                <a:gd name="T1" fmla="*/ 21 h 80"/>
                <a:gd name="T2" fmla="*/ 1 w 110"/>
                <a:gd name="T3" fmla="*/ 33 h 80"/>
                <a:gd name="T4" fmla="*/ 36 w 110"/>
                <a:gd name="T5" fmla="*/ 64 h 80"/>
                <a:gd name="T6" fmla="*/ 107 w 110"/>
                <a:gd name="T7" fmla="*/ 60 h 80"/>
                <a:gd name="T8" fmla="*/ 108 w 110"/>
                <a:gd name="T9" fmla="*/ 41 h 80"/>
                <a:gd name="T10" fmla="*/ 75 w 110"/>
                <a:gd name="T11" fmla="*/ 15 h 80"/>
                <a:gd name="T12" fmla="*/ 3 w 110"/>
                <a:gd name="T13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80">
                  <a:moveTo>
                    <a:pt x="3" y="21"/>
                  </a:moveTo>
                  <a:cubicBezTo>
                    <a:pt x="1" y="24"/>
                    <a:pt x="0" y="29"/>
                    <a:pt x="1" y="33"/>
                  </a:cubicBezTo>
                  <a:cubicBezTo>
                    <a:pt x="7" y="44"/>
                    <a:pt x="20" y="56"/>
                    <a:pt x="36" y="64"/>
                  </a:cubicBezTo>
                  <a:cubicBezTo>
                    <a:pt x="66" y="80"/>
                    <a:pt x="98" y="77"/>
                    <a:pt x="107" y="60"/>
                  </a:cubicBezTo>
                  <a:cubicBezTo>
                    <a:pt x="110" y="54"/>
                    <a:pt x="110" y="48"/>
                    <a:pt x="108" y="41"/>
                  </a:cubicBezTo>
                  <a:cubicBezTo>
                    <a:pt x="101" y="31"/>
                    <a:pt x="90" y="22"/>
                    <a:pt x="75" y="15"/>
                  </a:cubicBezTo>
                  <a:cubicBezTo>
                    <a:pt x="44" y="0"/>
                    <a:pt x="12" y="2"/>
                    <a:pt x="3" y="21"/>
                  </a:cubicBezTo>
                  <a:close/>
                </a:path>
              </a:pathLst>
            </a:custGeom>
            <a:solidFill>
              <a:srgbClr val="DE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7" name="FREEFORM">
              <a:extLst>
                <a:ext uri="{FF2B5EF4-FFF2-40B4-BE49-F238E27FC236}">
                  <a16:creationId xmlns:a16="http://schemas.microsoft.com/office/drawing/2014/main" id="{CC208CBB-3108-4C89-BFC5-728AB7D74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1874838"/>
              <a:ext cx="85725" cy="65088"/>
            </a:xfrm>
            <a:custGeom>
              <a:avLst/>
              <a:gdLst>
                <a:gd name="T0" fmla="*/ 9 w 127"/>
                <a:gd name="T1" fmla="*/ 20 h 95"/>
                <a:gd name="T2" fmla="*/ 80 w 127"/>
                <a:gd name="T3" fmla="*/ 15 h 95"/>
                <a:gd name="T4" fmla="*/ 118 w 127"/>
                <a:gd name="T5" fmla="*/ 75 h 95"/>
                <a:gd name="T6" fmla="*/ 47 w 127"/>
                <a:gd name="T7" fmla="*/ 80 h 95"/>
                <a:gd name="T8" fmla="*/ 9 w 127"/>
                <a:gd name="T9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95">
                  <a:moveTo>
                    <a:pt x="9" y="20"/>
                  </a:moveTo>
                  <a:cubicBezTo>
                    <a:pt x="18" y="2"/>
                    <a:pt x="50" y="0"/>
                    <a:pt x="80" y="15"/>
                  </a:cubicBezTo>
                  <a:cubicBezTo>
                    <a:pt x="110" y="30"/>
                    <a:pt x="127" y="57"/>
                    <a:pt x="118" y="75"/>
                  </a:cubicBezTo>
                  <a:cubicBezTo>
                    <a:pt x="109" y="93"/>
                    <a:pt x="77" y="95"/>
                    <a:pt x="47" y="80"/>
                  </a:cubicBezTo>
                  <a:cubicBezTo>
                    <a:pt x="17" y="65"/>
                    <a:pt x="0" y="38"/>
                    <a:pt x="9" y="20"/>
                  </a:cubicBezTo>
                  <a:close/>
                </a:path>
              </a:pathLst>
            </a:custGeom>
            <a:solidFill>
              <a:srgbClr val="FFD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8" name="FREEFORM">
              <a:extLst>
                <a:ext uri="{FF2B5EF4-FFF2-40B4-BE49-F238E27FC236}">
                  <a16:creationId xmlns:a16="http://schemas.microsoft.com/office/drawing/2014/main" id="{24FDB1EF-ADBF-4436-A4A3-A37250F56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163" y="1885950"/>
              <a:ext cx="74613" cy="53975"/>
            </a:xfrm>
            <a:custGeom>
              <a:avLst/>
              <a:gdLst>
                <a:gd name="T0" fmla="*/ 2 w 109"/>
                <a:gd name="T1" fmla="*/ 21 h 80"/>
                <a:gd name="T2" fmla="*/ 0 w 109"/>
                <a:gd name="T3" fmla="*/ 33 h 80"/>
                <a:gd name="T4" fmla="*/ 35 w 109"/>
                <a:gd name="T5" fmla="*/ 65 h 80"/>
                <a:gd name="T6" fmla="*/ 106 w 109"/>
                <a:gd name="T7" fmla="*/ 60 h 80"/>
                <a:gd name="T8" fmla="*/ 107 w 109"/>
                <a:gd name="T9" fmla="*/ 42 h 80"/>
                <a:gd name="T10" fmla="*/ 75 w 109"/>
                <a:gd name="T11" fmla="*/ 16 h 80"/>
                <a:gd name="T12" fmla="*/ 2 w 109"/>
                <a:gd name="T13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0">
                  <a:moveTo>
                    <a:pt x="2" y="21"/>
                  </a:moveTo>
                  <a:cubicBezTo>
                    <a:pt x="0" y="25"/>
                    <a:pt x="0" y="29"/>
                    <a:pt x="0" y="33"/>
                  </a:cubicBezTo>
                  <a:cubicBezTo>
                    <a:pt x="7" y="45"/>
                    <a:pt x="19" y="57"/>
                    <a:pt x="35" y="65"/>
                  </a:cubicBezTo>
                  <a:cubicBezTo>
                    <a:pt x="65" y="80"/>
                    <a:pt x="97" y="78"/>
                    <a:pt x="106" y="60"/>
                  </a:cubicBezTo>
                  <a:cubicBezTo>
                    <a:pt x="109" y="55"/>
                    <a:pt x="109" y="48"/>
                    <a:pt x="107" y="42"/>
                  </a:cubicBezTo>
                  <a:cubicBezTo>
                    <a:pt x="100" y="32"/>
                    <a:pt x="89" y="23"/>
                    <a:pt x="75" y="16"/>
                  </a:cubicBezTo>
                  <a:cubicBezTo>
                    <a:pt x="44" y="0"/>
                    <a:pt x="11" y="3"/>
                    <a:pt x="2" y="21"/>
                  </a:cubicBezTo>
                  <a:close/>
                </a:path>
              </a:pathLst>
            </a:custGeom>
            <a:solidFill>
              <a:srgbClr val="DE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9" name="FREEFORM">
              <a:extLst>
                <a:ext uri="{FF2B5EF4-FFF2-40B4-BE49-F238E27FC236}">
                  <a16:creationId xmlns:a16="http://schemas.microsoft.com/office/drawing/2014/main" id="{4E3F3D0E-256C-47D2-9DF2-1D8AC7BD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1868488"/>
              <a:ext cx="117475" cy="88900"/>
            </a:xfrm>
            <a:custGeom>
              <a:avLst/>
              <a:gdLst>
                <a:gd name="T0" fmla="*/ 12 w 172"/>
                <a:gd name="T1" fmla="*/ 27 h 130"/>
                <a:gd name="T2" fmla="*/ 108 w 172"/>
                <a:gd name="T3" fmla="*/ 21 h 130"/>
                <a:gd name="T4" fmla="*/ 160 w 172"/>
                <a:gd name="T5" fmla="*/ 103 h 130"/>
                <a:gd name="T6" fmla="*/ 64 w 172"/>
                <a:gd name="T7" fmla="*/ 109 h 130"/>
                <a:gd name="T8" fmla="*/ 12 w 172"/>
                <a:gd name="T9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30">
                  <a:moveTo>
                    <a:pt x="12" y="27"/>
                  </a:moveTo>
                  <a:cubicBezTo>
                    <a:pt x="24" y="3"/>
                    <a:pt x="67" y="0"/>
                    <a:pt x="108" y="21"/>
                  </a:cubicBezTo>
                  <a:cubicBezTo>
                    <a:pt x="149" y="42"/>
                    <a:pt x="172" y="78"/>
                    <a:pt x="160" y="103"/>
                  </a:cubicBezTo>
                  <a:cubicBezTo>
                    <a:pt x="148" y="127"/>
                    <a:pt x="105" y="130"/>
                    <a:pt x="64" y="109"/>
                  </a:cubicBezTo>
                  <a:cubicBezTo>
                    <a:pt x="23" y="88"/>
                    <a:pt x="0" y="52"/>
                    <a:pt x="12" y="27"/>
                  </a:cubicBezTo>
                  <a:close/>
                </a:path>
              </a:pathLst>
            </a:custGeom>
            <a:solidFill>
              <a:srgbClr val="FFD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0" name="FREEFORM">
              <a:extLst>
                <a:ext uri="{FF2B5EF4-FFF2-40B4-BE49-F238E27FC236}">
                  <a16:creationId xmlns:a16="http://schemas.microsoft.com/office/drawing/2014/main" id="{2DD21666-848D-44EC-85FD-6549C5C99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463" y="1882775"/>
              <a:ext cx="101600" cy="74613"/>
            </a:xfrm>
            <a:custGeom>
              <a:avLst/>
              <a:gdLst>
                <a:gd name="T0" fmla="*/ 3 w 148"/>
                <a:gd name="T1" fmla="*/ 29 h 109"/>
                <a:gd name="T2" fmla="*/ 0 w 148"/>
                <a:gd name="T3" fmla="*/ 45 h 109"/>
                <a:gd name="T4" fmla="*/ 48 w 148"/>
                <a:gd name="T5" fmla="*/ 88 h 109"/>
                <a:gd name="T6" fmla="*/ 144 w 148"/>
                <a:gd name="T7" fmla="*/ 82 h 109"/>
                <a:gd name="T8" fmla="*/ 146 w 148"/>
                <a:gd name="T9" fmla="*/ 57 h 109"/>
                <a:gd name="T10" fmla="*/ 101 w 148"/>
                <a:gd name="T11" fmla="*/ 21 h 109"/>
                <a:gd name="T12" fmla="*/ 3 w 148"/>
                <a:gd name="T13" fmla="*/ 2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09">
                  <a:moveTo>
                    <a:pt x="3" y="29"/>
                  </a:moveTo>
                  <a:cubicBezTo>
                    <a:pt x="1" y="34"/>
                    <a:pt x="0" y="39"/>
                    <a:pt x="0" y="45"/>
                  </a:cubicBezTo>
                  <a:cubicBezTo>
                    <a:pt x="9" y="61"/>
                    <a:pt x="26" y="77"/>
                    <a:pt x="48" y="88"/>
                  </a:cubicBezTo>
                  <a:cubicBezTo>
                    <a:pt x="89" y="109"/>
                    <a:pt x="132" y="106"/>
                    <a:pt x="144" y="82"/>
                  </a:cubicBezTo>
                  <a:cubicBezTo>
                    <a:pt x="148" y="74"/>
                    <a:pt x="148" y="66"/>
                    <a:pt x="146" y="57"/>
                  </a:cubicBezTo>
                  <a:cubicBezTo>
                    <a:pt x="136" y="43"/>
                    <a:pt x="121" y="31"/>
                    <a:pt x="101" y="21"/>
                  </a:cubicBezTo>
                  <a:cubicBezTo>
                    <a:pt x="59" y="0"/>
                    <a:pt x="15" y="4"/>
                    <a:pt x="3" y="29"/>
                  </a:cubicBezTo>
                  <a:close/>
                </a:path>
              </a:pathLst>
            </a:custGeom>
            <a:solidFill>
              <a:srgbClr val="DE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1" name="FREEFORM">
              <a:extLst>
                <a:ext uri="{FF2B5EF4-FFF2-40B4-BE49-F238E27FC236}">
                  <a16:creationId xmlns:a16="http://schemas.microsoft.com/office/drawing/2014/main" id="{AB00F19F-C710-4132-A250-E9FFDF8A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2052638"/>
              <a:ext cx="80963" cy="82550"/>
            </a:xfrm>
            <a:custGeom>
              <a:avLst/>
              <a:gdLst>
                <a:gd name="T0" fmla="*/ 45 w 119"/>
                <a:gd name="T1" fmla="*/ 117 h 121"/>
                <a:gd name="T2" fmla="*/ 111 w 119"/>
                <a:gd name="T3" fmla="*/ 68 h 121"/>
                <a:gd name="T4" fmla="*/ 74 w 119"/>
                <a:gd name="T5" fmla="*/ 4 h 121"/>
                <a:gd name="T6" fmla="*/ 8 w 119"/>
                <a:gd name="T7" fmla="*/ 54 h 121"/>
                <a:gd name="T8" fmla="*/ 45 w 119"/>
                <a:gd name="T9" fmla="*/ 1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1">
                  <a:moveTo>
                    <a:pt x="45" y="117"/>
                  </a:moveTo>
                  <a:cubicBezTo>
                    <a:pt x="74" y="121"/>
                    <a:pt x="104" y="99"/>
                    <a:pt x="111" y="68"/>
                  </a:cubicBezTo>
                  <a:cubicBezTo>
                    <a:pt x="119" y="36"/>
                    <a:pt x="102" y="8"/>
                    <a:pt x="74" y="4"/>
                  </a:cubicBezTo>
                  <a:cubicBezTo>
                    <a:pt x="45" y="0"/>
                    <a:pt x="15" y="23"/>
                    <a:pt x="8" y="54"/>
                  </a:cubicBezTo>
                  <a:cubicBezTo>
                    <a:pt x="0" y="85"/>
                    <a:pt x="17" y="114"/>
                    <a:pt x="45" y="117"/>
                  </a:cubicBezTo>
                  <a:close/>
                </a:path>
              </a:pathLst>
            </a:custGeom>
            <a:solidFill>
              <a:srgbClr val="A8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2" name="FREEFORM">
              <a:extLst>
                <a:ext uri="{FF2B5EF4-FFF2-40B4-BE49-F238E27FC236}">
                  <a16:creationId xmlns:a16="http://schemas.microsoft.com/office/drawing/2014/main" id="{281958E1-728A-4706-B817-EC8527CF1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2052638"/>
              <a:ext cx="68263" cy="73025"/>
            </a:xfrm>
            <a:custGeom>
              <a:avLst/>
              <a:gdLst>
                <a:gd name="T0" fmla="*/ 28 w 100"/>
                <a:gd name="T1" fmla="*/ 104 h 108"/>
                <a:gd name="T2" fmla="*/ 12 w 100"/>
                <a:gd name="T3" fmla="*/ 98 h 108"/>
                <a:gd name="T4" fmla="*/ 5 w 100"/>
                <a:gd name="T5" fmla="*/ 54 h 108"/>
                <a:gd name="T6" fmla="*/ 71 w 100"/>
                <a:gd name="T7" fmla="*/ 4 h 108"/>
                <a:gd name="T8" fmla="*/ 93 w 100"/>
                <a:gd name="T9" fmla="*/ 14 h 108"/>
                <a:gd name="T10" fmla="*/ 96 w 100"/>
                <a:gd name="T11" fmla="*/ 54 h 108"/>
                <a:gd name="T12" fmla="*/ 28 w 100"/>
                <a:gd name="T13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08">
                  <a:moveTo>
                    <a:pt x="28" y="104"/>
                  </a:moveTo>
                  <a:cubicBezTo>
                    <a:pt x="22" y="103"/>
                    <a:pt x="16" y="101"/>
                    <a:pt x="12" y="98"/>
                  </a:cubicBezTo>
                  <a:cubicBezTo>
                    <a:pt x="3" y="87"/>
                    <a:pt x="0" y="71"/>
                    <a:pt x="5" y="54"/>
                  </a:cubicBezTo>
                  <a:cubicBezTo>
                    <a:pt x="12" y="23"/>
                    <a:pt x="42" y="0"/>
                    <a:pt x="71" y="4"/>
                  </a:cubicBezTo>
                  <a:cubicBezTo>
                    <a:pt x="80" y="5"/>
                    <a:pt x="87" y="9"/>
                    <a:pt x="93" y="14"/>
                  </a:cubicBezTo>
                  <a:cubicBezTo>
                    <a:pt x="99" y="25"/>
                    <a:pt x="100" y="39"/>
                    <a:pt x="96" y="54"/>
                  </a:cubicBezTo>
                  <a:cubicBezTo>
                    <a:pt x="87" y="85"/>
                    <a:pt x="57" y="108"/>
                    <a:pt x="28" y="104"/>
                  </a:cubicBezTo>
                  <a:close/>
                </a:path>
              </a:pathLst>
            </a:custGeom>
            <a:solidFill>
              <a:srgbClr val="C693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3" name="FREEFORM">
              <a:extLst>
                <a:ext uri="{FF2B5EF4-FFF2-40B4-BE49-F238E27FC236}">
                  <a16:creationId xmlns:a16="http://schemas.microsoft.com/office/drawing/2014/main" id="{CC504D6D-1809-420F-85CA-9FE3C9871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825" y="2127250"/>
              <a:ext cx="82550" cy="82550"/>
            </a:xfrm>
            <a:custGeom>
              <a:avLst/>
              <a:gdLst>
                <a:gd name="T0" fmla="*/ 46 w 120"/>
                <a:gd name="T1" fmla="*/ 117 h 120"/>
                <a:gd name="T2" fmla="*/ 112 w 120"/>
                <a:gd name="T3" fmla="*/ 67 h 120"/>
                <a:gd name="T4" fmla="*/ 74 w 120"/>
                <a:gd name="T5" fmla="*/ 4 h 120"/>
                <a:gd name="T6" fmla="*/ 8 w 120"/>
                <a:gd name="T7" fmla="*/ 53 h 120"/>
                <a:gd name="T8" fmla="*/ 46 w 120"/>
                <a:gd name="T9" fmla="*/ 11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0">
                  <a:moveTo>
                    <a:pt x="46" y="117"/>
                  </a:moveTo>
                  <a:cubicBezTo>
                    <a:pt x="75" y="120"/>
                    <a:pt x="104" y="98"/>
                    <a:pt x="112" y="67"/>
                  </a:cubicBezTo>
                  <a:cubicBezTo>
                    <a:pt x="120" y="36"/>
                    <a:pt x="103" y="7"/>
                    <a:pt x="74" y="4"/>
                  </a:cubicBezTo>
                  <a:cubicBezTo>
                    <a:pt x="46" y="0"/>
                    <a:pt x="16" y="22"/>
                    <a:pt x="8" y="53"/>
                  </a:cubicBezTo>
                  <a:cubicBezTo>
                    <a:pt x="0" y="84"/>
                    <a:pt x="17" y="113"/>
                    <a:pt x="46" y="117"/>
                  </a:cubicBezTo>
                  <a:close/>
                </a:path>
              </a:pathLst>
            </a:custGeom>
            <a:solidFill>
              <a:srgbClr val="A8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4" name="FREEFORM">
              <a:extLst>
                <a:ext uri="{FF2B5EF4-FFF2-40B4-BE49-F238E27FC236}">
                  <a16:creationId xmlns:a16="http://schemas.microsoft.com/office/drawing/2014/main" id="{21243577-1C10-4ACA-BF61-9F44FCF8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2127250"/>
              <a:ext cx="68263" cy="73025"/>
            </a:xfrm>
            <a:custGeom>
              <a:avLst/>
              <a:gdLst>
                <a:gd name="T0" fmla="*/ 27 w 100"/>
                <a:gd name="T1" fmla="*/ 103 h 107"/>
                <a:gd name="T2" fmla="*/ 11 w 100"/>
                <a:gd name="T3" fmla="*/ 98 h 107"/>
                <a:gd name="T4" fmla="*/ 4 w 100"/>
                <a:gd name="T5" fmla="*/ 53 h 107"/>
                <a:gd name="T6" fmla="*/ 70 w 100"/>
                <a:gd name="T7" fmla="*/ 4 h 107"/>
                <a:gd name="T8" fmla="*/ 93 w 100"/>
                <a:gd name="T9" fmla="*/ 13 h 107"/>
                <a:gd name="T10" fmla="*/ 96 w 100"/>
                <a:gd name="T11" fmla="*/ 53 h 107"/>
                <a:gd name="T12" fmla="*/ 27 w 100"/>
                <a:gd name="T13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07">
                  <a:moveTo>
                    <a:pt x="27" y="103"/>
                  </a:moveTo>
                  <a:cubicBezTo>
                    <a:pt x="21" y="102"/>
                    <a:pt x="16" y="100"/>
                    <a:pt x="11" y="98"/>
                  </a:cubicBezTo>
                  <a:cubicBezTo>
                    <a:pt x="3" y="86"/>
                    <a:pt x="0" y="70"/>
                    <a:pt x="4" y="53"/>
                  </a:cubicBezTo>
                  <a:cubicBezTo>
                    <a:pt x="12" y="22"/>
                    <a:pt x="42" y="0"/>
                    <a:pt x="70" y="4"/>
                  </a:cubicBezTo>
                  <a:cubicBezTo>
                    <a:pt x="79" y="5"/>
                    <a:pt x="87" y="8"/>
                    <a:pt x="93" y="13"/>
                  </a:cubicBezTo>
                  <a:cubicBezTo>
                    <a:pt x="98" y="25"/>
                    <a:pt x="100" y="38"/>
                    <a:pt x="96" y="53"/>
                  </a:cubicBezTo>
                  <a:cubicBezTo>
                    <a:pt x="87" y="85"/>
                    <a:pt x="56" y="107"/>
                    <a:pt x="27" y="103"/>
                  </a:cubicBezTo>
                  <a:close/>
                </a:path>
              </a:pathLst>
            </a:custGeom>
            <a:solidFill>
              <a:srgbClr val="C693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5" name="FREEFORM">
              <a:extLst>
                <a:ext uri="{FF2B5EF4-FFF2-40B4-BE49-F238E27FC236}">
                  <a16:creationId xmlns:a16="http://schemas.microsoft.com/office/drawing/2014/main" id="{58398E8B-DE5D-45A8-92AF-9D152AB38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2087563"/>
              <a:ext cx="55563" cy="57150"/>
            </a:xfrm>
            <a:custGeom>
              <a:avLst/>
              <a:gdLst>
                <a:gd name="T0" fmla="*/ 31 w 82"/>
                <a:gd name="T1" fmla="*/ 81 h 83"/>
                <a:gd name="T2" fmla="*/ 77 w 82"/>
                <a:gd name="T3" fmla="*/ 46 h 83"/>
                <a:gd name="T4" fmla="*/ 51 w 82"/>
                <a:gd name="T5" fmla="*/ 3 h 83"/>
                <a:gd name="T6" fmla="*/ 5 w 82"/>
                <a:gd name="T7" fmla="*/ 37 h 83"/>
                <a:gd name="T8" fmla="*/ 31 w 82"/>
                <a:gd name="T9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31" y="81"/>
                  </a:moveTo>
                  <a:cubicBezTo>
                    <a:pt x="51" y="83"/>
                    <a:pt x="71" y="68"/>
                    <a:pt x="77" y="46"/>
                  </a:cubicBezTo>
                  <a:cubicBezTo>
                    <a:pt x="82" y="25"/>
                    <a:pt x="70" y="5"/>
                    <a:pt x="51" y="3"/>
                  </a:cubicBezTo>
                  <a:cubicBezTo>
                    <a:pt x="31" y="0"/>
                    <a:pt x="11" y="16"/>
                    <a:pt x="5" y="37"/>
                  </a:cubicBezTo>
                  <a:cubicBezTo>
                    <a:pt x="0" y="59"/>
                    <a:pt x="11" y="78"/>
                    <a:pt x="31" y="81"/>
                  </a:cubicBezTo>
                  <a:close/>
                </a:path>
              </a:pathLst>
            </a:custGeom>
            <a:solidFill>
              <a:srgbClr val="A8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6" name="FREEFORM">
              <a:extLst>
                <a:ext uri="{FF2B5EF4-FFF2-40B4-BE49-F238E27FC236}">
                  <a16:creationId xmlns:a16="http://schemas.microsoft.com/office/drawing/2014/main" id="{DCE80147-8995-4759-B0E6-ECC2A29D5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5" y="2087563"/>
              <a:ext cx="46038" cy="50800"/>
            </a:xfrm>
            <a:custGeom>
              <a:avLst/>
              <a:gdLst>
                <a:gd name="T0" fmla="*/ 19 w 69"/>
                <a:gd name="T1" fmla="*/ 71 h 74"/>
                <a:gd name="T2" fmla="*/ 8 w 69"/>
                <a:gd name="T3" fmla="*/ 68 h 74"/>
                <a:gd name="T4" fmla="*/ 3 w 69"/>
                <a:gd name="T5" fmla="*/ 37 h 74"/>
                <a:gd name="T6" fmla="*/ 49 w 69"/>
                <a:gd name="T7" fmla="*/ 3 h 74"/>
                <a:gd name="T8" fmla="*/ 64 w 69"/>
                <a:gd name="T9" fmla="*/ 10 h 74"/>
                <a:gd name="T10" fmla="*/ 66 w 69"/>
                <a:gd name="T11" fmla="*/ 37 h 74"/>
                <a:gd name="T12" fmla="*/ 19 w 69"/>
                <a:gd name="T13" fmla="*/ 7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4">
                  <a:moveTo>
                    <a:pt x="19" y="71"/>
                  </a:moveTo>
                  <a:cubicBezTo>
                    <a:pt x="15" y="71"/>
                    <a:pt x="11" y="70"/>
                    <a:pt x="8" y="68"/>
                  </a:cubicBezTo>
                  <a:cubicBezTo>
                    <a:pt x="2" y="60"/>
                    <a:pt x="0" y="49"/>
                    <a:pt x="3" y="37"/>
                  </a:cubicBezTo>
                  <a:cubicBezTo>
                    <a:pt x="9" y="16"/>
                    <a:pt x="29" y="0"/>
                    <a:pt x="49" y="3"/>
                  </a:cubicBezTo>
                  <a:cubicBezTo>
                    <a:pt x="55" y="4"/>
                    <a:pt x="60" y="6"/>
                    <a:pt x="64" y="10"/>
                  </a:cubicBezTo>
                  <a:cubicBezTo>
                    <a:pt x="68" y="17"/>
                    <a:pt x="69" y="27"/>
                    <a:pt x="66" y="37"/>
                  </a:cubicBezTo>
                  <a:cubicBezTo>
                    <a:pt x="60" y="59"/>
                    <a:pt x="39" y="74"/>
                    <a:pt x="19" y="71"/>
                  </a:cubicBezTo>
                  <a:close/>
                </a:path>
              </a:pathLst>
            </a:custGeom>
            <a:solidFill>
              <a:srgbClr val="C693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7" name="FREEFORM">
              <a:extLst>
                <a:ext uri="{FF2B5EF4-FFF2-40B4-BE49-F238E27FC236}">
                  <a16:creationId xmlns:a16="http://schemas.microsoft.com/office/drawing/2014/main" id="{050D7A9B-02AF-42D1-8049-79F185AC3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350" y="2125663"/>
              <a:ext cx="57150" cy="57150"/>
            </a:xfrm>
            <a:custGeom>
              <a:avLst/>
              <a:gdLst>
                <a:gd name="T0" fmla="*/ 32 w 83"/>
                <a:gd name="T1" fmla="*/ 81 h 83"/>
                <a:gd name="T2" fmla="*/ 77 w 83"/>
                <a:gd name="T3" fmla="*/ 46 h 83"/>
                <a:gd name="T4" fmla="*/ 51 w 83"/>
                <a:gd name="T5" fmla="*/ 3 h 83"/>
                <a:gd name="T6" fmla="*/ 6 w 83"/>
                <a:gd name="T7" fmla="*/ 37 h 83"/>
                <a:gd name="T8" fmla="*/ 32 w 83"/>
                <a:gd name="T9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32" y="81"/>
                  </a:moveTo>
                  <a:cubicBezTo>
                    <a:pt x="52" y="83"/>
                    <a:pt x="72" y="68"/>
                    <a:pt x="77" y="46"/>
                  </a:cubicBezTo>
                  <a:cubicBezTo>
                    <a:pt x="83" y="25"/>
                    <a:pt x="71" y="5"/>
                    <a:pt x="51" y="3"/>
                  </a:cubicBezTo>
                  <a:cubicBezTo>
                    <a:pt x="32" y="0"/>
                    <a:pt x="11" y="15"/>
                    <a:pt x="6" y="37"/>
                  </a:cubicBezTo>
                  <a:cubicBezTo>
                    <a:pt x="0" y="58"/>
                    <a:pt x="12" y="78"/>
                    <a:pt x="32" y="81"/>
                  </a:cubicBezTo>
                  <a:close/>
                </a:path>
              </a:pathLst>
            </a:custGeom>
            <a:solidFill>
              <a:srgbClr val="A8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8" name="FREEFORM">
              <a:extLst>
                <a:ext uri="{FF2B5EF4-FFF2-40B4-BE49-F238E27FC236}">
                  <a16:creationId xmlns:a16="http://schemas.microsoft.com/office/drawing/2014/main" id="{708B7A23-FEB4-4064-A0E4-C1C6D5667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938" y="2125663"/>
              <a:ext cx="47625" cy="50800"/>
            </a:xfrm>
            <a:custGeom>
              <a:avLst/>
              <a:gdLst>
                <a:gd name="T0" fmla="*/ 19 w 69"/>
                <a:gd name="T1" fmla="*/ 71 h 74"/>
                <a:gd name="T2" fmla="*/ 8 w 69"/>
                <a:gd name="T3" fmla="*/ 68 h 74"/>
                <a:gd name="T4" fmla="*/ 3 w 69"/>
                <a:gd name="T5" fmla="*/ 37 h 74"/>
                <a:gd name="T6" fmla="*/ 48 w 69"/>
                <a:gd name="T7" fmla="*/ 3 h 74"/>
                <a:gd name="T8" fmla="*/ 64 w 69"/>
                <a:gd name="T9" fmla="*/ 9 h 74"/>
                <a:gd name="T10" fmla="*/ 66 w 69"/>
                <a:gd name="T11" fmla="*/ 37 h 74"/>
                <a:gd name="T12" fmla="*/ 19 w 69"/>
                <a:gd name="T13" fmla="*/ 7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4">
                  <a:moveTo>
                    <a:pt x="19" y="71"/>
                  </a:moveTo>
                  <a:cubicBezTo>
                    <a:pt x="14" y="71"/>
                    <a:pt x="11" y="69"/>
                    <a:pt x="8" y="68"/>
                  </a:cubicBezTo>
                  <a:cubicBezTo>
                    <a:pt x="2" y="59"/>
                    <a:pt x="0" y="48"/>
                    <a:pt x="3" y="37"/>
                  </a:cubicBezTo>
                  <a:cubicBezTo>
                    <a:pt x="8" y="15"/>
                    <a:pt x="29" y="0"/>
                    <a:pt x="48" y="3"/>
                  </a:cubicBezTo>
                  <a:cubicBezTo>
                    <a:pt x="54" y="3"/>
                    <a:pt x="60" y="6"/>
                    <a:pt x="64" y="9"/>
                  </a:cubicBezTo>
                  <a:cubicBezTo>
                    <a:pt x="68" y="17"/>
                    <a:pt x="69" y="27"/>
                    <a:pt x="66" y="37"/>
                  </a:cubicBezTo>
                  <a:cubicBezTo>
                    <a:pt x="60" y="59"/>
                    <a:pt x="39" y="74"/>
                    <a:pt x="19" y="71"/>
                  </a:cubicBezTo>
                  <a:close/>
                </a:path>
              </a:pathLst>
            </a:custGeom>
            <a:solidFill>
              <a:srgbClr val="C693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9" name="FREEFORM">
              <a:extLst>
                <a:ext uri="{FF2B5EF4-FFF2-40B4-BE49-F238E27FC236}">
                  <a16:creationId xmlns:a16="http://schemas.microsoft.com/office/drawing/2014/main" id="{52FD0AB8-F8FB-46C0-81BC-F6716CC9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2179638"/>
              <a:ext cx="41275" cy="41275"/>
            </a:xfrm>
            <a:custGeom>
              <a:avLst/>
              <a:gdLst>
                <a:gd name="T0" fmla="*/ 24 w 62"/>
                <a:gd name="T1" fmla="*/ 60 h 62"/>
                <a:gd name="T2" fmla="*/ 58 w 62"/>
                <a:gd name="T3" fmla="*/ 35 h 62"/>
                <a:gd name="T4" fmla="*/ 38 w 62"/>
                <a:gd name="T5" fmla="*/ 2 h 62"/>
                <a:gd name="T6" fmla="*/ 4 w 62"/>
                <a:gd name="T7" fmla="*/ 27 h 62"/>
                <a:gd name="T8" fmla="*/ 24 w 62"/>
                <a:gd name="T9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24" y="60"/>
                  </a:moveTo>
                  <a:cubicBezTo>
                    <a:pt x="39" y="62"/>
                    <a:pt x="54" y="51"/>
                    <a:pt x="58" y="35"/>
                  </a:cubicBezTo>
                  <a:cubicBezTo>
                    <a:pt x="62" y="18"/>
                    <a:pt x="53" y="4"/>
                    <a:pt x="38" y="2"/>
                  </a:cubicBezTo>
                  <a:cubicBezTo>
                    <a:pt x="23" y="0"/>
                    <a:pt x="8" y="11"/>
                    <a:pt x="4" y="27"/>
                  </a:cubicBezTo>
                  <a:cubicBezTo>
                    <a:pt x="0" y="44"/>
                    <a:pt x="9" y="58"/>
                    <a:pt x="24" y="60"/>
                  </a:cubicBezTo>
                  <a:close/>
                </a:path>
              </a:pathLst>
            </a:custGeom>
            <a:solidFill>
              <a:srgbClr val="A8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0" name="FREEFORM">
              <a:extLst>
                <a:ext uri="{FF2B5EF4-FFF2-40B4-BE49-F238E27FC236}">
                  <a16:creationId xmlns:a16="http://schemas.microsoft.com/office/drawing/2014/main" id="{8AAE95F3-554B-4120-934C-7636D6C51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2179638"/>
              <a:ext cx="36513" cy="36513"/>
            </a:xfrm>
            <a:custGeom>
              <a:avLst/>
              <a:gdLst>
                <a:gd name="T0" fmla="*/ 14 w 52"/>
                <a:gd name="T1" fmla="*/ 53 h 55"/>
                <a:gd name="T2" fmla="*/ 6 w 52"/>
                <a:gd name="T3" fmla="*/ 51 h 55"/>
                <a:gd name="T4" fmla="*/ 2 w 52"/>
                <a:gd name="T5" fmla="*/ 27 h 55"/>
                <a:gd name="T6" fmla="*/ 36 w 52"/>
                <a:gd name="T7" fmla="*/ 2 h 55"/>
                <a:gd name="T8" fmla="*/ 48 w 52"/>
                <a:gd name="T9" fmla="*/ 7 h 55"/>
                <a:gd name="T10" fmla="*/ 50 w 52"/>
                <a:gd name="T11" fmla="*/ 27 h 55"/>
                <a:gd name="T12" fmla="*/ 14 w 52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5">
                  <a:moveTo>
                    <a:pt x="14" y="53"/>
                  </a:moveTo>
                  <a:cubicBezTo>
                    <a:pt x="11" y="53"/>
                    <a:pt x="8" y="52"/>
                    <a:pt x="6" y="51"/>
                  </a:cubicBezTo>
                  <a:cubicBezTo>
                    <a:pt x="1" y="44"/>
                    <a:pt x="0" y="36"/>
                    <a:pt x="2" y="27"/>
                  </a:cubicBezTo>
                  <a:cubicBezTo>
                    <a:pt x="6" y="11"/>
                    <a:pt x="21" y="0"/>
                    <a:pt x="36" y="2"/>
                  </a:cubicBezTo>
                  <a:cubicBezTo>
                    <a:pt x="41" y="2"/>
                    <a:pt x="45" y="4"/>
                    <a:pt x="48" y="7"/>
                  </a:cubicBezTo>
                  <a:cubicBezTo>
                    <a:pt x="51" y="13"/>
                    <a:pt x="52" y="20"/>
                    <a:pt x="50" y="27"/>
                  </a:cubicBezTo>
                  <a:cubicBezTo>
                    <a:pt x="45" y="44"/>
                    <a:pt x="29" y="55"/>
                    <a:pt x="14" y="53"/>
                  </a:cubicBezTo>
                  <a:close/>
                </a:path>
              </a:pathLst>
            </a:custGeom>
            <a:solidFill>
              <a:srgbClr val="C693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2" name="FREEFORM">
              <a:extLst>
                <a:ext uri="{FF2B5EF4-FFF2-40B4-BE49-F238E27FC236}">
                  <a16:creationId xmlns:a16="http://schemas.microsoft.com/office/drawing/2014/main" id="{7AE581E5-6880-46DE-987A-E18872DDC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2174875"/>
              <a:ext cx="20638" cy="20638"/>
            </a:xfrm>
            <a:custGeom>
              <a:avLst/>
              <a:gdLst>
                <a:gd name="T0" fmla="*/ 12 w 31"/>
                <a:gd name="T1" fmla="*/ 30 h 31"/>
                <a:gd name="T2" fmla="*/ 29 w 31"/>
                <a:gd name="T3" fmla="*/ 17 h 31"/>
                <a:gd name="T4" fmla="*/ 19 w 31"/>
                <a:gd name="T5" fmla="*/ 1 h 31"/>
                <a:gd name="T6" fmla="*/ 2 w 31"/>
                <a:gd name="T7" fmla="*/ 14 h 31"/>
                <a:gd name="T8" fmla="*/ 12 w 31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12" y="30"/>
                  </a:moveTo>
                  <a:cubicBezTo>
                    <a:pt x="19" y="31"/>
                    <a:pt x="27" y="25"/>
                    <a:pt x="29" y="17"/>
                  </a:cubicBezTo>
                  <a:cubicBezTo>
                    <a:pt x="31" y="9"/>
                    <a:pt x="27" y="2"/>
                    <a:pt x="19" y="1"/>
                  </a:cubicBezTo>
                  <a:cubicBezTo>
                    <a:pt x="12" y="0"/>
                    <a:pt x="4" y="5"/>
                    <a:pt x="2" y="14"/>
                  </a:cubicBezTo>
                  <a:cubicBezTo>
                    <a:pt x="0" y="22"/>
                    <a:pt x="5" y="29"/>
                    <a:pt x="12" y="30"/>
                  </a:cubicBezTo>
                  <a:close/>
                </a:path>
              </a:pathLst>
            </a:custGeom>
            <a:solidFill>
              <a:srgbClr val="A8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3" name="FREEFORM">
              <a:extLst>
                <a:ext uri="{FF2B5EF4-FFF2-40B4-BE49-F238E27FC236}">
                  <a16:creationId xmlns:a16="http://schemas.microsoft.com/office/drawing/2014/main" id="{53086182-0654-4F3B-A9AD-0910AF2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2174875"/>
              <a:ext cx="17463" cy="17463"/>
            </a:xfrm>
            <a:custGeom>
              <a:avLst/>
              <a:gdLst>
                <a:gd name="T0" fmla="*/ 7 w 26"/>
                <a:gd name="T1" fmla="*/ 26 h 27"/>
                <a:gd name="T2" fmla="*/ 3 w 26"/>
                <a:gd name="T3" fmla="*/ 25 h 27"/>
                <a:gd name="T4" fmla="*/ 1 w 26"/>
                <a:gd name="T5" fmla="*/ 14 h 27"/>
                <a:gd name="T6" fmla="*/ 18 w 26"/>
                <a:gd name="T7" fmla="*/ 1 h 27"/>
                <a:gd name="T8" fmla="*/ 24 w 26"/>
                <a:gd name="T9" fmla="*/ 3 h 27"/>
                <a:gd name="T10" fmla="*/ 25 w 26"/>
                <a:gd name="T11" fmla="*/ 13 h 27"/>
                <a:gd name="T12" fmla="*/ 7 w 26"/>
                <a:gd name="T13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7">
                  <a:moveTo>
                    <a:pt x="7" y="26"/>
                  </a:moveTo>
                  <a:cubicBezTo>
                    <a:pt x="6" y="26"/>
                    <a:pt x="4" y="26"/>
                    <a:pt x="3" y="25"/>
                  </a:cubicBezTo>
                  <a:cubicBezTo>
                    <a:pt x="1" y="22"/>
                    <a:pt x="0" y="18"/>
                    <a:pt x="1" y="14"/>
                  </a:cubicBezTo>
                  <a:cubicBezTo>
                    <a:pt x="3" y="5"/>
                    <a:pt x="11" y="0"/>
                    <a:pt x="18" y="1"/>
                  </a:cubicBezTo>
                  <a:cubicBezTo>
                    <a:pt x="21" y="1"/>
                    <a:pt x="23" y="2"/>
                    <a:pt x="24" y="3"/>
                  </a:cubicBezTo>
                  <a:cubicBezTo>
                    <a:pt x="26" y="6"/>
                    <a:pt x="26" y="10"/>
                    <a:pt x="25" y="13"/>
                  </a:cubicBezTo>
                  <a:cubicBezTo>
                    <a:pt x="23" y="22"/>
                    <a:pt x="15" y="27"/>
                    <a:pt x="7" y="26"/>
                  </a:cubicBezTo>
                  <a:close/>
                </a:path>
              </a:pathLst>
            </a:custGeom>
            <a:solidFill>
              <a:srgbClr val="C693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4" name="FREEFORM">
              <a:extLst>
                <a:ext uri="{FF2B5EF4-FFF2-40B4-BE49-F238E27FC236}">
                  <a16:creationId xmlns:a16="http://schemas.microsoft.com/office/drawing/2014/main" id="{9A14B9E7-4E18-4D7F-9613-A4E589EC5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863" y="2035175"/>
              <a:ext cx="41275" cy="42863"/>
            </a:xfrm>
            <a:custGeom>
              <a:avLst/>
              <a:gdLst>
                <a:gd name="T0" fmla="*/ 24 w 62"/>
                <a:gd name="T1" fmla="*/ 61 h 63"/>
                <a:gd name="T2" fmla="*/ 58 w 62"/>
                <a:gd name="T3" fmla="*/ 35 h 63"/>
                <a:gd name="T4" fmla="*/ 39 w 62"/>
                <a:gd name="T5" fmla="*/ 2 h 63"/>
                <a:gd name="T6" fmla="*/ 4 w 62"/>
                <a:gd name="T7" fmla="*/ 28 h 63"/>
                <a:gd name="T8" fmla="*/ 24 w 62"/>
                <a:gd name="T9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24" y="61"/>
                  </a:moveTo>
                  <a:cubicBezTo>
                    <a:pt x="39" y="63"/>
                    <a:pt x="54" y="51"/>
                    <a:pt x="58" y="35"/>
                  </a:cubicBezTo>
                  <a:cubicBezTo>
                    <a:pt x="62" y="19"/>
                    <a:pt x="54" y="4"/>
                    <a:pt x="39" y="2"/>
                  </a:cubicBezTo>
                  <a:cubicBezTo>
                    <a:pt x="24" y="0"/>
                    <a:pt x="8" y="12"/>
                    <a:pt x="4" y="28"/>
                  </a:cubicBezTo>
                  <a:cubicBezTo>
                    <a:pt x="0" y="44"/>
                    <a:pt x="9" y="59"/>
                    <a:pt x="24" y="61"/>
                  </a:cubicBezTo>
                  <a:close/>
                </a:path>
              </a:pathLst>
            </a:custGeom>
            <a:solidFill>
              <a:srgbClr val="A8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5" name="FREEFORM">
              <a:extLst>
                <a:ext uri="{FF2B5EF4-FFF2-40B4-BE49-F238E27FC236}">
                  <a16:creationId xmlns:a16="http://schemas.microsoft.com/office/drawing/2014/main" id="{570E6CA6-A09A-440A-9A3C-4D1313BB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450" y="2035175"/>
              <a:ext cx="34925" cy="38100"/>
            </a:xfrm>
            <a:custGeom>
              <a:avLst/>
              <a:gdLst>
                <a:gd name="T0" fmla="*/ 14 w 52"/>
                <a:gd name="T1" fmla="*/ 54 h 56"/>
                <a:gd name="T2" fmla="*/ 6 w 52"/>
                <a:gd name="T3" fmla="*/ 51 h 56"/>
                <a:gd name="T4" fmla="*/ 2 w 52"/>
                <a:gd name="T5" fmla="*/ 28 h 56"/>
                <a:gd name="T6" fmla="*/ 37 w 52"/>
                <a:gd name="T7" fmla="*/ 2 h 56"/>
                <a:gd name="T8" fmla="*/ 48 w 52"/>
                <a:gd name="T9" fmla="*/ 7 h 56"/>
                <a:gd name="T10" fmla="*/ 50 w 52"/>
                <a:gd name="T11" fmla="*/ 28 h 56"/>
                <a:gd name="T12" fmla="*/ 14 w 52"/>
                <a:gd name="T13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6">
                  <a:moveTo>
                    <a:pt x="14" y="54"/>
                  </a:moveTo>
                  <a:cubicBezTo>
                    <a:pt x="11" y="53"/>
                    <a:pt x="8" y="52"/>
                    <a:pt x="6" y="51"/>
                  </a:cubicBezTo>
                  <a:cubicBezTo>
                    <a:pt x="2" y="45"/>
                    <a:pt x="0" y="37"/>
                    <a:pt x="2" y="28"/>
                  </a:cubicBezTo>
                  <a:cubicBezTo>
                    <a:pt x="6" y="12"/>
                    <a:pt x="22" y="0"/>
                    <a:pt x="37" y="2"/>
                  </a:cubicBezTo>
                  <a:cubicBezTo>
                    <a:pt x="41" y="3"/>
                    <a:pt x="45" y="5"/>
                    <a:pt x="48" y="7"/>
                  </a:cubicBezTo>
                  <a:cubicBezTo>
                    <a:pt x="51" y="13"/>
                    <a:pt x="52" y="20"/>
                    <a:pt x="50" y="28"/>
                  </a:cubicBezTo>
                  <a:cubicBezTo>
                    <a:pt x="45" y="44"/>
                    <a:pt x="29" y="56"/>
                    <a:pt x="14" y="54"/>
                  </a:cubicBezTo>
                  <a:close/>
                </a:path>
              </a:pathLst>
            </a:custGeom>
            <a:solidFill>
              <a:srgbClr val="C693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6" name="FREEFORM">
              <a:extLst>
                <a:ext uri="{FF2B5EF4-FFF2-40B4-BE49-F238E27FC236}">
                  <a16:creationId xmlns:a16="http://schemas.microsoft.com/office/drawing/2014/main" id="{398DEE53-B331-471B-8031-5039B6921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5700" y="2058988"/>
              <a:ext cx="28575" cy="28575"/>
            </a:xfrm>
            <a:custGeom>
              <a:avLst/>
              <a:gdLst>
                <a:gd name="T0" fmla="*/ 16 w 42"/>
                <a:gd name="T1" fmla="*/ 42 h 43"/>
                <a:gd name="T2" fmla="*/ 39 w 42"/>
                <a:gd name="T3" fmla="*/ 24 h 43"/>
                <a:gd name="T4" fmla="*/ 26 w 42"/>
                <a:gd name="T5" fmla="*/ 1 h 43"/>
                <a:gd name="T6" fmla="*/ 2 w 42"/>
                <a:gd name="T7" fmla="*/ 19 h 43"/>
                <a:gd name="T8" fmla="*/ 16 w 42"/>
                <a:gd name="T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16" y="42"/>
                  </a:moveTo>
                  <a:cubicBezTo>
                    <a:pt x="26" y="43"/>
                    <a:pt x="36" y="35"/>
                    <a:pt x="39" y="24"/>
                  </a:cubicBezTo>
                  <a:cubicBezTo>
                    <a:pt x="42" y="13"/>
                    <a:pt x="36" y="3"/>
                    <a:pt x="26" y="1"/>
                  </a:cubicBezTo>
                  <a:cubicBezTo>
                    <a:pt x="16" y="0"/>
                    <a:pt x="5" y="8"/>
                    <a:pt x="2" y="19"/>
                  </a:cubicBezTo>
                  <a:cubicBezTo>
                    <a:pt x="0" y="30"/>
                    <a:pt x="6" y="40"/>
                    <a:pt x="16" y="42"/>
                  </a:cubicBezTo>
                  <a:close/>
                </a:path>
              </a:pathLst>
            </a:custGeom>
            <a:solidFill>
              <a:srgbClr val="A8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7" name="FREEFORM">
              <a:extLst>
                <a:ext uri="{FF2B5EF4-FFF2-40B4-BE49-F238E27FC236}">
                  <a16:creationId xmlns:a16="http://schemas.microsoft.com/office/drawing/2014/main" id="{A88CCFDF-2DB2-4C5B-B737-13B8595D1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2058988"/>
              <a:ext cx="23813" cy="25400"/>
            </a:xfrm>
            <a:custGeom>
              <a:avLst/>
              <a:gdLst>
                <a:gd name="T0" fmla="*/ 9 w 35"/>
                <a:gd name="T1" fmla="*/ 37 h 38"/>
                <a:gd name="T2" fmla="*/ 4 w 35"/>
                <a:gd name="T3" fmla="*/ 35 h 38"/>
                <a:gd name="T4" fmla="*/ 1 w 35"/>
                <a:gd name="T5" fmla="*/ 19 h 38"/>
                <a:gd name="T6" fmla="*/ 25 w 35"/>
                <a:gd name="T7" fmla="*/ 1 h 38"/>
                <a:gd name="T8" fmla="*/ 33 w 35"/>
                <a:gd name="T9" fmla="*/ 5 h 38"/>
                <a:gd name="T10" fmla="*/ 34 w 35"/>
                <a:gd name="T11" fmla="*/ 19 h 38"/>
                <a:gd name="T12" fmla="*/ 9 w 35"/>
                <a:gd name="T13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9" y="37"/>
                  </a:moveTo>
                  <a:cubicBezTo>
                    <a:pt x="7" y="36"/>
                    <a:pt x="5" y="36"/>
                    <a:pt x="4" y="35"/>
                  </a:cubicBezTo>
                  <a:cubicBezTo>
                    <a:pt x="1" y="31"/>
                    <a:pt x="0" y="25"/>
                    <a:pt x="1" y="19"/>
                  </a:cubicBezTo>
                  <a:cubicBezTo>
                    <a:pt x="4" y="8"/>
                    <a:pt x="15" y="0"/>
                    <a:pt x="25" y="1"/>
                  </a:cubicBezTo>
                  <a:cubicBezTo>
                    <a:pt x="28" y="2"/>
                    <a:pt x="31" y="3"/>
                    <a:pt x="33" y="5"/>
                  </a:cubicBezTo>
                  <a:cubicBezTo>
                    <a:pt x="35" y="9"/>
                    <a:pt x="35" y="14"/>
                    <a:pt x="34" y="19"/>
                  </a:cubicBezTo>
                  <a:cubicBezTo>
                    <a:pt x="31" y="30"/>
                    <a:pt x="20" y="38"/>
                    <a:pt x="9" y="37"/>
                  </a:cubicBezTo>
                  <a:close/>
                </a:path>
              </a:pathLst>
            </a:custGeom>
            <a:solidFill>
              <a:srgbClr val="C693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8" name="FREEFORM">
              <a:extLst>
                <a:ext uri="{FF2B5EF4-FFF2-40B4-BE49-F238E27FC236}">
                  <a16:creationId xmlns:a16="http://schemas.microsoft.com/office/drawing/2014/main" id="{A82C9F26-F1B1-4AE8-B0A0-C60AAF03A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1949450"/>
              <a:ext cx="80963" cy="60325"/>
            </a:xfrm>
            <a:custGeom>
              <a:avLst/>
              <a:gdLst>
                <a:gd name="T0" fmla="*/ 9 w 118"/>
                <a:gd name="T1" fmla="*/ 19 h 88"/>
                <a:gd name="T2" fmla="*/ 74 w 118"/>
                <a:gd name="T3" fmla="*/ 15 h 88"/>
                <a:gd name="T4" fmla="*/ 109 w 118"/>
                <a:gd name="T5" fmla="*/ 70 h 88"/>
                <a:gd name="T6" fmla="*/ 44 w 118"/>
                <a:gd name="T7" fmla="*/ 74 h 88"/>
                <a:gd name="T8" fmla="*/ 9 w 118"/>
                <a:gd name="T9" fmla="*/ 1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8">
                  <a:moveTo>
                    <a:pt x="9" y="19"/>
                  </a:moveTo>
                  <a:cubicBezTo>
                    <a:pt x="17" y="2"/>
                    <a:pt x="46" y="0"/>
                    <a:pt x="74" y="15"/>
                  </a:cubicBezTo>
                  <a:cubicBezTo>
                    <a:pt x="102" y="29"/>
                    <a:pt x="118" y="54"/>
                    <a:pt x="109" y="70"/>
                  </a:cubicBezTo>
                  <a:cubicBezTo>
                    <a:pt x="101" y="87"/>
                    <a:pt x="72" y="88"/>
                    <a:pt x="44" y="74"/>
                  </a:cubicBezTo>
                  <a:cubicBezTo>
                    <a:pt x="16" y="60"/>
                    <a:pt x="0" y="35"/>
                    <a:pt x="9" y="19"/>
                  </a:cubicBezTo>
                  <a:close/>
                </a:path>
              </a:pathLst>
            </a:custGeom>
            <a:solidFill>
              <a:srgbClr val="FFD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9" name="FREEFORM">
              <a:extLst>
                <a:ext uri="{FF2B5EF4-FFF2-40B4-BE49-F238E27FC236}">
                  <a16:creationId xmlns:a16="http://schemas.microsoft.com/office/drawing/2014/main" id="{F6619071-1553-4EE0-B900-32AD27BD5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1958975"/>
              <a:ext cx="68263" cy="50800"/>
            </a:xfrm>
            <a:custGeom>
              <a:avLst/>
              <a:gdLst>
                <a:gd name="T0" fmla="*/ 2 w 101"/>
                <a:gd name="T1" fmla="*/ 19 h 73"/>
                <a:gd name="T2" fmla="*/ 0 w 101"/>
                <a:gd name="T3" fmla="*/ 30 h 73"/>
                <a:gd name="T4" fmla="*/ 33 w 101"/>
                <a:gd name="T5" fmla="*/ 59 h 73"/>
                <a:gd name="T6" fmla="*/ 98 w 101"/>
                <a:gd name="T7" fmla="*/ 55 h 73"/>
                <a:gd name="T8" fmla="*/ 100 w 101"/>
                <a:gd name="T9" fmla="*/ 38 h 73"/>
                <a:gd name="T10" fmla="*/ 69 w 101"/>
                <a:gd name="T11" fmla="*/ 14 h 73"/>
                <a:gd name="T12" fmla="*/ 2 w 101"/>
                <a:gd name="T13" fmla="*/ 1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73">
                  <a:moveTo>
                    <a:pt x="2" y="19"/>
                  </a:moveTo>
                  <a:cubicBezTo>
                    <a:pt x="1" y="23"/>
                    <a:pt x="0" y="26"/>
                    <a:pt x="0" y="30"/>
                  </a:cubicBezTo>
                  <a:cubicBezTo>
                    <a:pt x="7" y="41"/>
                    <a:pt x="18" y="52"/>
                    <a:pt x="33" y="59"/>
                  </a:cubicBezTo>
                  <a:cubicBezTo>
                    <a:pt x="61" y="73"/>
                    <a:pt x="90" y="72"/>
                    <a:pt x="98" y="55"/>
                  </a:cubicBezTo>
                  <a:cubicBezTo>
                    <a:pt x="101" y="50"/>
                    <a:pt x="101" y="44"/>
                    <a:pt x="100" y="38"/>
                  </a:cubicBezTo>
                  <a:cubicBezTo>
                    <a:pt x="93" y="29"/>
                    <a:pt x="82" y="20"/>
                    <a:pt x="69" y="14"/>
                  </a:cubicBezTo>
                  <a:cubicBezTo>
                    <a:pt x="41" y="0"/>
                    <a:pt x="11" y="2"/>
                    <a:pt x="2" y="19"/>
                  </a:cubicBezTo>
                  <a:close/>
                </a:path>
              </a:pathLst>
            </a:custGeom>
            <a:solidFill>
              <a:srgbClr val="DE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0" name="FREEFORM">
              <a:extLst>
                <a:ext uri="{FF2B5EF4-FFF2-40B4-BE49-F238E27FC236}">
                  <a16:creationId xmlns:a16="http://schemas.microsoft.com/office/drawing/2014/main" id="{7DF98E3F-BD22-467A-B14C-5F76890C3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63" y="1962150"/>
              <a:ext cx="55563" cy="41275"/>
            </a:xfrm>
            <a:custGeom>
              <a:avLst/>
              <a:gdLst>
                <a:gd name="T0" fmla="*/ 6 w 82"/>
                <a:gd name="T1" fmla="*/ 13 h 61"/>
                <a:gd name="T2" fmla="*/ 51 w 82"/>
                <a:gd name="T3" fmla="*/ 10 h 61"/>
                <a:gd name="T4" fmla="*/ 76 w 82"/>
                <a:gd name="T5" fmla="*/ 48 h 61"/>
                <a:gd name="T6" fmla="*/ 30 w 82"/>
                <a:gd name="T7" fmla="*/ 51 h 61"/>
                <a:gd name="T8" fmla="*/ 6 w 82"/>
                <a:gd name="T9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1">
                  <a:moveTo>
                    <a:pt x="6" y="13"/>
                  </a:moveTo>
                  <a:cubicBezTo>
                    <a:pt x="12" y="1"/>
                    <a:pt x="32" y="0"/>
                    <a:pt x="51" y="10"/>
                  </a:cubicBezTo>
                  <a:cubicBezTo>
                    <a:pt x="71" y="20"/>
                    <a:pt x="82" y="37"/>
                    <a:pt x="76" y="48"/>
                  </a:cubicBezTo>
                  <a:cubicBezTo>
                    <a:pt x="70" y="60"/>
                    <a:pt x="50" y="61"/>
                    <a:pt x="30" y="51"/>
                  </a:cubicBezTo>
                  <a:cubicBezTo>
                    <a:pt x="11" y="41"/>
                    <a:pt x="0" y="24"/>
                    <a:pt x="6" y="13"/>
                  </a:cubicBezTo>
                  <a:close/>
                </a:path>
              </a:pathLst>
            </a:custGeom>
            <a:solidFill>
              <a:srgbClr val="FFD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1" name="FREEFORM">
              <a:extLst>
                <a:ext uri="{FF2B5EF4-FFF2-40B4-BE49-F238E27FC236}">
                  <a16:creationId xmlns:a16="http://schemas.microsoft.com/office/drawing/2014/main" id="{2013DDA5-3D59-452B-B793-AAB10A062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1968500"/>
              <a:ext cx="47625" cy="34925"/>
            </a:xfrm>
            <a:custGeom>
              <a:avLst/>
              <a:gdLst>
                <a:gd name="T0" fmla="*/ 1 w 70"/>
                <a:gd name="T1" fmla="*/ 13 h 51"/>
                <a:gd name="T2" fmla="*/ 0 w 70"/>
                <a:gd name="T3" fmla="*/ 21 h 51"/>
                <a:gd name="T4" fmla="*/ 22 w 70"/>
                <a:gd name="T5" fmla="*/ 41 h 51"/>
                <a:gd name="T6" fmla="*/ 68 w 70"/>
                <a:gd name="T7" fmla="*/ 38 h 51"/>
                <a:gd name="T8" fmla="*/ 69 w 70"/>
                <a:gd name="T9" fmla="*/ 26 h 51"/>
                <a:gd name="T10" fmla="*/ 48 w 70"/>
                <a:gd name="T11" fmla="*/ 10 h 51"/>
                <a:gd name="T12" fmla="*/ 1 w 70"/>
                <a:gd name="T1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1">
                  <a:moveTo>
                    <a:pt x="1" y="13"/>
                  </a:moveTo>
                  <a:cubicBezTo>
                    <a:pt x="0" y="16"/>
                    <a:pt x="0" y="18"/>
                    <a:pt x="0" y="21"/>
                  </a:cubicBezTo>
                  <a:cubicBezTo>
                    <a:pt x="4" y="29"/>
                    <a:pt x="12" y="36"/>
                    <a:pt x="22" y="41"/>
                  </a:cubicBezTo>
                  <a:cubicBezTo>
                    <a:pt x="42" y="51"/>
                    <a:pt x="62" y="50"/>
                    <a:pt x="68" y="38"/>
                  </a:cubicBezTo>
                  <a:cubicBezTo>
                    <a:pt x="70" y="35"/>
                    <a:pt x="70" y="31"/>
                    <a:pt x="69" y="26"/>
                  </a:cubicBezTo>
                  <a:cubicBezTo>
                    <a:pt x="64" y="20"/>
                    <a:pt x="57" y="14"/>
                    <a:pt x="48" y="10"/>
                  </a:cubicBezTo>
                  <a:cubicBezTo>
                    <a:pt x="28" y="0"/>
                    <a:pt x="7" y="2"/>
                    <a:pt x="1" y="13"/>
                  </a:cubicBezTo>
                  <a:close/>
                </a:path>
              </a:pathLst>
            </a:custGeom>
            <a:solidFill>
              <a:srgbClr val="DE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2" name="FREEFORM">
              <a:extLst>
                <a:ext uri="{FF2B5EF4-FFF2-40B4-BE49-F238E27FC236}">
                  <a16:creationId xmlns:a16="http://schemas.microsoft.com/office/drawing/2014/main" id="{8B6A7307-D52B-40BA-B907-A91D52CFE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688" y="1855788"/>
              <a:ext cx="55563" cy="42863"/>
            </a:xfrm>
            <a:custGeom>
              <a:avLst/>
              <a:gdLst>
                <a:gd name="T0" fmla="*/ 6 w 81"/>
                <a:gd name="T1" fmla="*/ 13 h 61"/>
                <a:gd name="T2" fmla="*/ 51 w 81"/>
                <a:gd name="T3" fmla="*/ 10 h 61"/>
                <a:gd name="T4" fmla="*/ 76 w 81"/>
                <a:gd name="T5" fmla="*/ 48 h 61"/>
                <a:gd name="T6" fmla="*/ 30 w 81"/>
                <a:gd name="T7" fmla="*/ 51 h 61"/>
                <a:gd name="T8" fmla="*/ 6 w 81"/>
                <a:gd name="T9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">
                  <a:moveTo>
                    <a:pt x="6" y="13"/>
                  </a:moveTo>
                  <a:cubicBezTo>
                    <a:pt x="12" y="1"/>
                    <a:pt x="32" y="0"/>
                    <a:pt x="51" y="10"/>
                  </a:cubicBezTo>
                  <a:cubicBezTo>
                    <a:pt x="71" y="19"/>
                    <a:pt x="81" y="37"/>
                    <a:pt x="76" y="48"/>
                  </a:cubicBezTo>
                  <a:cubicBezTo>
                    <a:pt x="70" y="59"/>
                    <a:pt x="50" y="61"/>
                    <a:pt x="30" y="51"/>
                  </a:cubicBezTo>
                  <a:cubicBezTo>
                    <a:pt x="11" y="41"/>
                    <a:pt x="0" y="24"/>
                    <a:pt x="6" y="13"/>
                  </a:cubicBezTo>
                  <a:close/>
                </a:path>
              </a:pathLst>
            </a:custGeom>
            <a:solidFill>
              <a:srgbClr val="FFD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3" name="FREEFORM">
              <a:extLst>
                <a:ext uri="{FF2B5EF4-FFF2-40B4-BE49-F238E27FC236}">
                  <a16:creationId xmlns:a16="http://schemas.microsoft.com/office/drawing/2014/main" id="{8E3351DE-9C2B-4F1D-8A2B-AF912ED7F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1863725"/>
              <a:ext cx="47625" cy="34925"/>
            </a:xfrm>
            <a:custGeom>
              <a:avLst/>
              <a:gdLst>
                <a:gd name="T0" fmla="*/ 1 w 70"/>
                <a:gd name="T1" fmla="*/ 13 h 51"/>
                <a:gd name="T2" fmla="*/ 0 w 70"/>
                <a:gd name="T3" fmla="*/ 21 h 51"/>
                <a:gd name="T4" fmla="*/ 22 w 70"/>
                <a:gd name="T5" fmla="*/ 41 h 51"/>
                <a:gd name="T6" fmla="*/ 68 w 70"/>
                <a:gd name="T7" fmla="*/ 38 h 51"/>
                <a:gd name="T8" fmla="*/ 69 w 70"/>
                <a:gd name="T9" fmla="*/ 26 h 51"/>
                <a:gd name="T10" fmla="*/ 48 w 70"/>
                <a:gd name="T11" fmla="*/ 10 h 51"/>
                <a:gd name="T12" fmla="*/ 1 w 70"/>
                <a:gd name="T1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1">
                  <a:moveTo>
                    <a:pt x="1" y="13"/>
                  </a:moveTo>
                  <a:cubicBezTo>
                    <a:pt x="0" y="16"/>
                    <a:pt x="0" y="18"/>
                    <a:pt x="0" y="21"/>
                  </a:cubicBezTo>
                  <a:cubicBezTo>
                    <a:pt x="4" y="28"/>
                    <a:pt x="12" y="36"/>
                    <a:pt x="22" y="41"/>
                  </a:cubicBezTo>
                  <a:cubicBezTo>
                    <a:pt x="42" y="51"/>
                    <a:pt x="62" y="49"/>
                    <a:pt x="68" y="38"/>
                  </a:cubicBezTo>
                  <a:cubicBezTo>
                    <a:pt x="69" y="35"/>
                    <a:pt x="70" y="31"/>
                    <a:pt x="69" y="26"/>
                  </a:cubicBezTo>
                  <a:cubicBezTo>
                    <a:pt x="64" y="20"/>
                    <a:pt x="57" y="14"/>
                    <a:pt x="48" y="10"/>
                  </a:cubicBezTo>
                  <a:cubicBezTo>
                    <a:pt x="28" y="0"/>
                    <a:pt x="7" y="2"/>
                    <a:pt x="1" y="13"/>
                  </a:cubicBezTo>
                  <a:close/>
                </a:path>
              </a:pathLst>
            </a:custGeom>
            <a:solidFill>
              <a:srgbClr val="DE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4" name="OVAL">
              <a:extLst>
                <a:ext uri="{FF2B5EF4-FFF2-40B4-BE49-F238E27FC236}">
                  <a16:creationId xmlns:a16="http://schemas.microsoft.com/office/drawing/2014/main" id="{16F0C51B-DFC8-4C68-A9B5-0C0C48962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925" y="1681163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5" name="OVAL">
              <a:extLst>
                <a:ext uri="{FF2B5EF4-FFF2-40B4-BE49-F238E27FC236}">
                  <a16:creationId xmlns:a16="http://schemas.microsoft.com/office/drawing/2014/main" id="{A91A2A17-71A2-49A1-8F86-430B26D69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1746250"/>
              <a:ext cx="42863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6" name="OVAL">
              <a:extLst>
                <a:ext uri="{FF2B5EF4-FFF2-40B4-BE49-F238E27FC236}">
                  <a16:creationId xmlns:a16="http://schemas.microsoft.com/office/drawing/2014/main" id="{BCA83C40-EC9E-4040-8AF5-90CE98373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1774825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70" name="GROUP">
            <a:extLst>
              <a:ext uri="{FF2B5EF4-FFF2-40B4-BE49-F238E27FC236}">
                <a16:creationId xmlns:a16="http://schemas.microsoft.com/office/drawing/2014/main" id="{28DECB63-DEF9-4C3F-BFA8-525C6790357C}"/>
              </a:ext>
            </a:extLst>
          </p:cNvPr>
          <p:cNvGrpSpPr/>
          <p:nvPr/>
        </p:nvGrpSpPr>
        <p:grpSpPr>
          <a:xfrm>
            <a:off x="3965575" y="1176338"/>
            <a:ext cx="633413" cy="584200"/>
            <a:chOff x="3965575" y="1176338"/>
            <a:chExt cx="633413" cy="584200"/>
          </a:xfrm>
        </p:grpSpPr>
        <p:sp>
          <p:nvSpPr>
            <p:cNvPr id="71" name="FREEFORM">
              <a:extLst>
                <a:ext uri="{FF2B5EF4-FFF2-40B4-BE49-F238E27FC236}">
                  <a16:creationId xmlns:a16="http://schemas.microsoft.com/office/drawing/2014/main" id="{CFF37587-C7CD-4840-82D5-55E9515D0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1176338"/>
              <a:ext cx="344488" cy="520700"/>
            </a:xfrm>
            <a:custGeom>
              <a:avLst/>
              <a:gdLst>
                <a:gd name="T0" fmla="*/ 476 w 504"/>
                <a:gd name="T1" fmla="*/ 256 h 761"/>
                <a:gd name="T2" fmla="*/ 400 w 504"/>
                <a:gd name="T3" fmla="*/ 263 h 761"/>
                <a:gd name="T4" fmla="*/ 417 w 504"/>
                <a:gd name="T5" fmla="*/ 167 h 761"/>
                <a:gd name="T6" fmla="*/ 423 w 504"/>
                <a:gd name="T7" fmla="*/ 163 h 761"/>
                <a:gd name="T8" fmla="*/ 430 w 504"/>
                <a:gd name="T9" fmla="*/ 19 h 761"/>
                <a:gd name="T10" fmla="*/ 372 w 504"/>
                <a:gd name="T11" fmla="*/ 10 h 761"/>
                <a:gd name="T12" fmla="*/ 341 w 504"/>
                <a:gd name="T13" fmla="*/ 64 h 761"/>
                <a:gd name="T14" fmla="*/ 386 w 504"/>
                <a:gd name="T15" fmla="*/ 158 h 761"/>
                <a:gd name="T16" fmla="*/ 364 w 504"/>
                <a:gd name="T17" fmla="*/ 274 h 761"/>
                <a:gd name="T18" fmla="*/ 300 w 504"/>
                <a:gd name="T19" fmla="*/ 195 h 761"/>
                <a:gd name="T20" fmla="*/ 250 w 504"/>
                <a:gd name="T21" fmla="*/ 219 h 761"/>
                <a:gd name="T22" fmla="*/ 255 w 504"/>
                <a:gd name="T23" fmla="*/ 276 h 761"/>
                <a:gd name="T24" fmla="*/ 341 w 504"/>
                <a:gd name="T25" fmla="*/ 325 h 761"/>
                <a:gd name="T26" fmla="*/ 342 w 504"/>
                <a:gd name="T27" fmla="*/ 325 h 761"/>
                <a:gd name="T28" fmla="*/ 346 w 504"/>
                <a:gd name="T29" fmla="*/ 325 h 761"/>
                <a:gd name="T30" fmla="*/ 290 w 504"/>
                <a:gd name="T31" fmla="*/ 437 h 761"/>
                <a:gd name="T32" fmla="*/ 233 w 504"/>
                <a:gd name="T33" fmla="*/ 361 h 761"/>
                <a:gd name="T34" fmla="*/ 182 w 504"/>
                <a:gd name="T35" fmla="*/ 380 h 761"/>
                <a:gd name="T36" fmla="*/ 182 w 504"/>
                <a:gd name="T37" fmla="*/ 438 h 761"/>
                <a:gd name="T38" fmla="*/ 253 w 504"/>
                <a:gd name="T39" fmla="*/ 492 h 761"/>
                <a:gd name="T40" fmla="*/ 169 w 504"/>
                <a:gd name="T41" fmla="*/ 592 h 761"/>
                <a:gd name="T42" fmla="*/ 124 w 504"/>
                <a:gd name="T43" fmla="*/ 509 h 761"/>
                <a:gd name="T44" fmla="*/ 71 w 504"/>
                <a:gd name="T45" fmla="*/ 520 h 761"/>
                <a:gd name="T46" fmla="*/ 62 w 504"/>
                <a:gd name="T47" fmla="*/ 577 h 761"/>
                <a:gd name="T48" fmla="*/ 121 w 504"/>
                <a:gd name="T49" fmla="*/ 640 h 761"/>
                <a:gd name="T50" fmla="*/ 9 w 504"/>
                <a:gd name="T51" fmla="*/ 731 h 761"/>
                <a:gd name="T52" fmla="*/ 5 w 504"/>
                <a:gd name="T53" fmla="*/ 753 h 761"/>
                <a:gd name="T54" fmla="*/ 18 w 504"/>
                <a:gd name="T55" fmla="*/ 761 h 761"/>
                <a:gd name="T56" fmla="*/ 27 w 504"/>
                <a:gd name="T57" fmla="*/ 758 h 761"/>
                <a:gd name="T58" fmla="*/ 154 w 504"/>
                <a:gd name="T59" fmla="*/ 654 h 761"/>
                <a:gd name="T60" fmla="*/ 155 w 504"/>
                <a:gd name="T61" fmla="*/ 656 h 761"/>
                <a:gd name="T62" fmla="*/ 241 w 504"/>
                <a:gd name="T63" fmla="*/ 693 h 761"/>
                <a:gd name="T64" fmla="*/ 249 w 504"/>
                <a:gd name="T65" fmla="*/ 693 h 761"/>
                <a:gd name="T66" fmla="*/ 296 w 504"/>
                <a:gd name="T67" fmla="*/ 660 h 761"/>
                <a:gd name="T68" fmla="*/ 283 w 504"/>
                <a:gd name="T69" fmla="*/ 607 h 761"/>
                <a:gd name="T70" fmla="*/ 211 w 504"/>
                <a:gd name="T71" fmla="*/ 596 h 761"/>
                <a:gd name="T72" fmla="*/ 286 w 504"/>
                <a:gd name="T73" fmla="*/ 502 h 761"/>
                <a:gd name="T74" fmla="*/ 357 w 504"/>
                <a:gd name="T75" fmla="*/ 527 h 761"/>
                <a:gd name="T76" fmla="*/ 384 w 504"/>
                <a:gd name="T77" fmla="*/ 524 h 761"/>
                <a:gd name="T78" fmla="*/ 426 w 504"/>
                <a:gd name="T79" fmla="*/ 485 h 761"/>
                <a:gd name="T80" fmla="*/ 404 w 504"/>
                <a:gd name="T81" fmla="*/ 434 h 761"/>
                <a:gd name="T82" fmla="*/ 329 w 504"/>
                <a:gd name="T83" fmla="*/ 435 h 761"/>
                <a:gd name="T84" fmla="*/ 375 w 504"/>
                <a:gd name="T85" fmla="*/ 340 h 761"/>
                <a:gd name="T86" fmla="*/ 427 w 504"/>
                <a:gd name="T87" fmla="*/ 352 h 761"/>
                <a:gd name="T88" fmla="*/ 463 w 504"/>
                <a:gd name="T89" fmla="*/ 347 h 761"/>
                <a:gd name="T90" fmla="*/ 502 w 504"/>
                <a:gd name="T91" fmla="*/ 304 h 761"/>
                <a:gd name="T92" fmla="*/ 476 w 504"/>
                <a:gd name="T93" fmla="*/ 256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761">
                  <a:moveTo>
                    <a:pt x="476" y="256"/>
                  </a:moveTo>
                  <a:cubicBezTo>
                    <a:pt x="454" y="242"/>
                    <a:pt x="425" y="249"/>
                    <a:pt x="400" y="263"/>
                  </a:cubicBezTo>
                  <a:cubicBezTo>
                    <a:pt x="408" y="232"/>
                    <a:pt x="414" y="200"/>
                    <a:pt x="417" y="167"/>
                  </a:cubicBezTo>
                  <a:cubicBezTo>
                    <a:pt x="419" y="166"/>
                    <a:pt x="421" y="165"/>
                    <a:pt x="423" y="163"/>
                  </a:cubicBezTo>
                  <a:cubicBezTo>
                    <a:pt x="446" y="131"/>
                    <a:pt x="470" y="52"/>
                    <a:pt x="430" y="19"/>
                  </a:cubicBezTo>
                  <a:cubicBezTo>
                    <a:pt x="412" y="4"/>
                    <a:pt x="391" y="0"/>
                    <a:pt x="372" y="10"/>
                  </a:cubicBezTo>
                  <a:cubicBezTo>
                    <a:pt x="352" y="19"/>
                    <a:pt x="341" y="40"/>
                    <a:pt x="341" y="64"/>
                  </a:cubicBezTo>
                  <a:cubicBezTo>
                    <a:pt x="342" y="102"/>
                    <a:pt x="360" y="138"/>
                    <a:pt x="386" y="158"/>
                  </a:cubicBezTo>
                  <a:cubicBezTo>
                    <a:pt x="383" y="198"/>
                    <a:pt x="375" y="237"/>
                    <a:pt x="364" y="274"/>
                  </a:cubicBezTo>
                  <a:cubicBezTo>
                    <a:pt x="356" y="239"/>
                    <a:pt x="335" y="199"/>
                    <a:pt x="300" y="195"/>
                  </a:cubicBezTo>
                  <a:cubicBezTo>
                    <a:pt x="279" y="193"/>
                    <a:pt x="260" y="202"/>
                    <a:pt x="250" y="219"/>
                  </a:cubicBezTo>
                  <a:cubicBezTo>
                    <a:pt x="240" y="236"/>
                    <a:pt x="242" y="258"/>
                    <a:pt x="255" y="276"/>
                  </a:cubicBezTo>
                  <a:cubicBezTo>
                    <a:pt x="276" y="306"/>
                    <a:pt x="310" y="325"/>
                    <a:pt x="341" y="325"/>
                  </a:cubicBezTo>
                  <a:cubicBezTo>
                    <a:pt x="342" y="325"/>
                    <a:pt x="342" y="325"/>
                    <a:pt x="342" y="325"/>
                  </a:cubicBezTo>
                  <a:cubicBezTo>
                    <a:pt x="344" y="325"/>
                    <a:pt x="345" y="325"/>
                    <a:pt x="346" y="325"/>
                  </a:cubicBezTo>
                  <a:cubicBezTo>
                    <a:pt x="331" y="364"/>
                    <a:pt x="311" y="402"/>
                    <a:pt x="290" y="437"/>
                  </a:cubicBezTo>
                  <a:cubicBezTo>
                    <a:pt x="283" y="403"/>
                    <a:pt x="265" y="367"/>
                    <a:pt x="233" y="361"/>
                  </a:cubicBezTo>
                  <a:cubicBezTo>
                    <a:pt x="212" y="357"/>
                    <a:pt x="193" y="364"/>
                    <a:pt x="182" y="380"/>
                  </a:cubicBezTo>
                  <a:cubicBezTo>
                    <a:pt x="170" y="397"/>
                    <a:pt x="170" y="419"/>
                    <a:pt x="182" y="438"/>
                  </a:cubicBezTo>
                  <a:cubicBezTo>
                    <a:pt x="198" y="466"/>
                    <a:pt x="225" y="486"/>
                    <a:pt x="253" y="492"/>
                  </a:cubicBezTo>
                  <a:cubicBezTo>
                    <a:pt x="226" y="529"/>
                    <a:pt x="197" y="563"/>
                    <a:pt x="169" y="592"/>
                  </a:cubicBezTo>
                  <a:cubicBezTo>
                    <a:pt x="167" y="558"/>
                    <a:pt x="155" y="519"/>
                    <a:pt x="124" y="509"/>
                  </a:cubicBezTo>
                  <a:cubicBezTo>
                    <a:pt x="104" y="502"/>
                    <a:pt x="84" y="506"/>
                    <a:pt x="71" y="520"/>
                  </a:cubicBezTo>
                  <a:cubicBezTo>
                    <a:pt x="57" y="535"/>
                    <a:pt x="54" y="557"/>
                    <a:pt x="62" y="577"/>
                  </a:cubicBezTo>
                  <a:cubicBezTo>
                    <a:pt x="74" y="606"/>
                    <a:pt x="96" y="629"/>
                    <a:pt x="121" y="640"/>
                  </a:cubicBezTo>
                  <a:cubicBezTo>
                    <a:pt x="59" y="698"/>
                    <a:pt x="11" y="730"/>
                    <a:pt x="9" y="731"/>
                  </a:cubicBezTo>
                  <a:cubicBezTo>
                    <a:pt x="2" y="736"/>
                    <a:pt x="0" y="746"/>
                    <a:pt x="5" y="753"/>
                  </a:cubicBezTo>
                  <a:cubicBezTo>
                    <a:pt x="8" y="758"/>
                    <a:pt x="13" y="761"/>
                    <a:pt x="18" y="761"/>
                  </a:cubicBezTo>
                  <a:cubicBezTo>
                    <a:pt x="21" y="761"/>
                    <a:pt x="24" y="760"/>
                    <a:pt x="27" y="758"/>
                  </a:cubicBezTo>
                  <a:cubicBezTo>
                    <a:pt x="33" y="754"/>
                    <a:pt x="87" y="718"/>
                    <a:pt x="154" y="654"/>
                  </a:cubicBezTo>
                  <a:cubicBezTo>
                    <a:pt x="155" y="655"/>
                    <a:pt x="155" y="655"/>
                    <a:pt x="155" y="656"/>
                  </a:cubicBezTo>
                  <a:cubicBezTo>
                    <a:pt x="174" y="679"/>
                    <a:pt x="206" y="693"/>
                    <a:pt x="241" y="693"/>
                  </a:cubicBezTo>
                  <a:cubicBezTo>
                    <a:pt x="243" y="693"/>
                    <a:pt x="246" y="693"/>
                    <a:pt x="249" y="693"/>
                  </a:cubicBezTo>
                  <a:cubicBezTo>
                    <a:pt x="271" y="691"/>
                    <a:pt x="289" y="679"/>
                    <a:pt x="296" y="660"/>
                  </a:cubicBezTo>
                  <a:cubicBezTo>
                    <a:pt x="303" y="642"/>
                    <a:pt x="298" y="622"/>
                    <a:pt x="283" y="607"/>
                  </a:cubicBezTo>
                  <a:cubicBezTo>
                    <a:pt x="265" y="589"/>
                    <a:pt x="237" y="589"/>
                    <a:pt x="211" y="596"/>
                  </a:cubicBezTo>
                  <a:cubicBezTo>
                    <a:pt x="236" y="568"/>
                    <a:pt x="262" y="536"/>
                    <a:pt x="286" y="502"/>
                  </a:cubicBezTo>
                  <a:cubicBezTo>
                    <a:pt x="304" y="518"/>
                    <a:pt x="330" y="527"/>
                    <a:pt x="357" y="527"/>
                  </a:cubicBezTo>
                  <a:cubicBezTo>
                    <a:pt x="366" y="527"/>
                    <a:pt x="375" y="526"/>
                    <a:pt x="384" y="524"/>
                  </a:cubicBezTo>
                  <a:cubicBezTo>
                    <a:pt x="406" y="520"/>
                    <a:pt x="422" y="504"/>
                    <a:pt x="426" y="485"/>
                  </a:cubicBezTo>
                  <a:cubicBezTo>
                    <a:pt x="430" y="466"/>
                    <a:pt x="422" y="447"/>
                    <a:pt x="404" y="434"/>
                  </a:cubicBezTo>
                  <a:cubicBezTo>
                    <a:pt x="383" y="419"/>
                    <a:pt x="355" y="423"/>
                    <a:pt x="329" y="435"/>
                  </a:cubicBezTo>
                  <a:cubicBezTo>
                    <a:pt x="346" y="405"/>
                    <a:pt x="362" y="373"/>
                    <a:pt x="375" y="340"/>
                  </a:cubicBezTo>
                  <a:cubicBezTo>
                    <a:pt x="390" y="348"/>
                    <a:pt x="408" y="352"/>
                    <a:pt x="427" y="352"/>
                  </a:cubicBezTo>
                  <a:cubicBezTo>
                    <a:pt x="439" y="352"/>
                    <a:pt x="451" y="351"/>
                    <a:pt x="463" y="347"/>
                  </a:cubicBezTo>
                  <a:cubicBezTo>
                    <a:pt x="484" y="341"/>
                    <a:pt x="499" y="324"/>
                    <a:pt x="502" y="304"/>
                  </a:cubicBezTo>
                  <a:cubicBezTo>
                    <a:pt x="504" y="285"/>
                    <a:pt x="495" y="267"/>
                    <a:pt x="476" y="256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7" name="OVAL">
              <a:extLst>
                <a:ext uri="{FF2B5EF4-FFF2-40B4-BE49-F238E27FC236}">
                  <a16:creationId xmlns:a16="http://schemas.microsoft.com/office/drawing/2014/main" id="{BE221DDF-5DCA-43EE-A08C-3ED7BB4DF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713" y="160337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8" name="OVAL">
              <a:extLst>
                <a:ext uri="{FF2B5EF4-FFF2-40B4-BE49-F238E27FC236}">
                  <a16:creationId xmlns:a16="http://schemas.microsoft.com/office/drawing/2014/main" id="{FB05DFED-C98D-4953-89AC-99A49684E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575" y="1668463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9" name="OVAL">
              <a:extLst>
                <a:ext uri="{FF2B5EF4-FFF2-40B4-BE49-F238E27FC236}">
                  <a16:creationId xmlns:a16="http://schemas.microsoft.com/office/drawing/2014/main" id="{C8F6F4D6-420A-4E6F-BCE8-1A4AD494D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525" y="1697038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66" name="GROUP">
            <a:extLst>
              <a:ext uri="{FF2B5EF4-FFF2-40B4-BE49-F238E27FC236}">
                <a16:creationId xmlns:a16="http://schemas.microsoft.com/office/drawing/2014/main" id="{5A72DB0D-3F3C-459B-AAA2-CE80D0571B43}"/>
              </a:ext>
            </a:extLst>
          </p:cNvPr>
          <p:cNvGrpSpPr/>
          <p:nvPr/>
        </p:nvGrpSpPr>
        <p:grpSpPr>
          <a:xfrm>
            <a:off x="2246313" y="987425"/>
            <a:ext cx="887413" cy="614363"/>
            <a:chOff x="2246313" y="987425"/>
            <a:chExt cx="887413" cy="614363"/>
          </a:xfrm>
        </p:grpSpPr>
        <p:sp>
          <p:nvSpPr>
            <p:cNvPr id="89" name="FREEFORM">
              <a:extLst>
                <a:ext uri="{FF2B5EF4-FFF2-40B4-BE49-F238E27FC236}">
                  <a16:creationId xmlns:a16="http://schemas.microsoft.com/office/drawing/2014/main" id="{529ECCAB-E444-4149-A264-829DF3F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1252538"/>
              <a:ext cx="23813" cy="41275"/>
            </a:xfrm>
            <a:custGeom>
              <a:avLst/>
              <a:gdLst>
                <a:gd name="T0" fmla="*/ 28 w 35"/>
                <a:gd name="T1" fmla="*/ 52 h 59"/>
                <a:gd name="T2" fmla="*/ 15 w 35"/>
                <a:gd name="T3" fmla="*/ 59 h 59"/>
                <a:gd name="T4" fmla="*/ 4 w 35"/>
                <a:gd name="T5" fmla="*/ 46 h 59"/>
                <a:gd name="T6" fmla="*/ 9 w 35"/>
                <a:gd name="T7" fmla="*/ 0 h 59"/>
                <a:gd name="T8" fmla="*/ 28 w 35"/>
                <a:gd name="T9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9">
                  <a:moveTo>
                    <a:pt x="28" y="52"/>
                  </a:moveTo>
                  <a:cubicBezTo>
                    <a:pt x="24" y="57"/>
                    <a:pt x="20" y="59"/>
                    <a:pt x="15" y="59"/>
                  </a:cubicBezTo>
                  <a:cubicBezTo>
                    <a:pt x="10" y="58"/>
                    <a:pt x="5" y="53"/>
                    <a:pt x="4" y="46"/>
                  </a:cubicBezTo>
                  <a:cubicBezTo>
                    <a:pt x="0" y="33"/>
                    <a:pt x="1" y="14"/>
                    <a:pt x="9" y="0"/>
                  </a:cubicBezTo>
                  <a:cubicBezTo>
                    <a:pt x="23" y="15"/>
                    <a:pt x="35" y="41"/>
                    <a:pt x="28" y="52"/>
                  </a:cubicBezTo>
                  <a:close/>
                </a:path>
              </a:pathLst>
            </a:custGeom>
            <a:solidFill>
              <a:srgbClr val="31E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">
              <a:extLst>
                <a:ext uri="{FF2B5EF4-FFF2-40B4-BE49-F238E27FC236}">
                  <a16:creationId xmlns:a16="http://schemas.microsoft.com/office/drawing/2014/main" id="{31435D14-D76A-4B1A-96B8-C1177F20C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488" y="1201738"/>
              <a:ext cx="649288" cy="400050"/>
            </a:xfrm>
            <a:custGeom>
              <a:avLst/>
              <a:gdLst>
                <a:gd name="T0" fmla="*/ 203 w 951"/>
                <a:gd name="T1" fmla="*/ 135 h 586"/>
                <a:gd name="T2" fmla="*/ 642 w 951"/>
                <a:gd name="T3" fmla="*/ 208 h 586"/>
                <a:gd name="T4" fmla="*/ 838 w 951"/>
                <a:gd name="T5" fmla="*/ 111 h 586"/>
                <a:gd name="T6" fmla="*/ 846 w 951"/>
                <a:gd name="T7" fmla="*/ 335 h 586"/>
                <a:gd name="T8" fmla="*/ 109 w 951"/>
                <a:gd name="T9" fmla="*/ 386 h 586"/>
                <a:gd name="T10" fmla="*/ 23 w 951"/>
                <a:gd name="T11" fmla="*/ 117 h 586"/>
                <a:gd name="T12" fmla="*/ 174 w 951"/>
                <a:gd name="T13" fmla="*/ 80 h 586"/>
                <a:gd name="T14" fmla="*/ 203 w 951"/>
                <a:gd name="T15" fmla="*/ 135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1" h="586">
                  <a:moveTo>
                    <a:pt x="203" y="135"/>
                  </a:moveTo>
                  <a:cubicBezTo>
                    <a:pt x="327" y="309"/>
                    <a:pt x="447" y="327"/>
                    <a:pt x="642" y="208"/>
                  </a:cubicBezTo>
                  <a:cubicBezTo>
                    <a:pt x="695" y="176"/>
                    <a:pt x="768" y="94"/>
                    <a:pt x="838" y="111"/>
                  </a:cubicBezTo>
                  <a:cubicBezTo>
                    <a:pt x="951" y="139"/>
                    <a:pt x="896" y="289"/>
                    <a:pt x="846" y="335"/>
                  </a:cubicBezTo>
                  <a:cubicBezTo>
                    <a:pt x="636" y="529"/>
                    <a:pt x="302" y="586"/>
                    <a:pt x="109" y="386"/>
                  </a:cubicBezTo>
                  <a:cubicBezTo>
                    <a:pt x="49" y="323"/>
                    <a:pt x="0" y="209"/>
                    <a:pt x="23" y="117"/>
                  </a:cubicBezTo>
                  <a:cubicBezTo>
                    <a:pt x="41" y="49"/>
                    <a:pt x="127" y="0"/>
                    <a:pt x="174" y="80"/>
                  </a:cubicBezTo>
                  <a:cubicBezTo>
                    <a:pt x="184" y="96"/>
                    <a:pt x="197" y="117"/>
                    <a:pt x="203" y="135"/>
                  </a:cubicBezTo>
                  <a:close/>
                </a:path>
              </a:pathLst>
            </a:custGeom>
            <a:solidFill>
              <a:srgbClr val="F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">
              <a:extLst>
                <a:ext uri="{FF2B5EF4-FFF2-40B4-BE49-F238E27FC236}">
                  <a16:creationId xmlns:a16="http://schemas.microsoft.com/office/drawing/2014/main" id="{54684F9D-82E1-4554-BED5-CAB80405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313" y="1176338"/>
              <a:ext cx="60325" cy="65088"/>
            </a:xfrm>
            <a:custGeom>
              <a:avLst/>
              <a:gdLst>
                <a:gd name="T0" fmla="*/ 66 w 88"/>
                <a:gd name="T1" fmla="*/ 94 h 94"/>
                <a:gd name="T2" fmla="*/ 81 w 88"/>
                <a:gd name="T3" fmla="*/ 84 h 94"/>
                <a:gd name="T4" fmla="*/ 84 w 88"/>
                <a:gd name="T5" fmla="*/ 18 h 94"/>
                <a:gd name="T6" fmla="*/ 25 w 88"/>
                <a:gd name="T7" fmla="*/ 63 h 94"/>
                <a:gd name="T8" fmla="*/ 66 w 88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4">
                  <a:moveTo>
                    <a:pt x="66" y="94"/>
                  </a:moveTo>
                  <a:cubicBezTo>
                    <a:pt x="71" y="91"/>
                    <a:pt x="76" y="87"/>
                    <a:pt x="81" y="84"/>
                  </a:cubicBezTo>
                  <a:cubicBezTo>
                    <a:pt x="82" y="59"/>
                    <a:pt x="88" y="29"/>
                    <a:pt x="84" y="18"/>
                  </a:cubicBezTo>
                  <a:cubicBezTo>
                    <a:pt x="78" y="0"/>
                    <a:pt x="0" y="53"/>
                    <a:pt x="25" y="63"/>
                  </a:cubicBezTo>
                  <a:cubicBezTo>
                    <a:pt x="44" y="70"/>
                    <a:pt x="59" y="86"/>
                    <a:pt x="66" y="94"/>
                  </a:cubicBezTo>
                  <a:close/>
                </a:path>
              </a:pathLst>
            </a:custGeom>
            <a:solidFill>
              <a:srgbClr val="C3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">
              <a:extLst>
                <a:ext uri="{FF2B5EF4-FFF2-40B4-BE49-F238E27FC236}">
                  <a16:creationId xmlns:a16="http://schemas.microsoft.com/office/drawing/2014/main" id="{A475E78A-3850-47C0-82E1-8250794B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1235075"/>
              <a:ext cx="61913" cy="57150"/>
            </a:xfrm>
            <a:custGeom>
              <a:avLst/>
              <a:gdLst>
                <a:gd name="T0" fmla="*/ 2 w 90"/>
                <a:gd name="T1" fmla="*/ 19 h 83"/>
                <a:gd name="T2" fmla="*/ 9 w 90"/>
                <a:gd name="T3" fmla="*/ 67 h 83"/>
                <a:gd name="T4" fmla="*/ 35 w 90"/>
                <a:gd name="T5" fmla="*/ 83 h 83"/>
                <a:gd name="T6" fmla="*/ 65 w 90"/>
                <a:gd name="T7" fmla="*/ 57 h 83"/>
                <a:gd name="T8" fmla="*/ 2 w 90"/>
                <a:gd name="T9" fmla="*/ 1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3">
                  <a:moveTo>
                    <a:pt x="2" y="19"/>
                  </a:moveTo>
                  <a:cubicBezTo>
                    <a:pt x="0" y="28"/>
                    <a:pt x="5" y="47"/>
                    <a:pt x="9" y="67"/>
                  </a:cubicBezTo>
                  <a:cubicBezTo>
                    <a:pt x="19" y="71"/>
                    <a:pt x="28" y="77"/>
                    <a:pt x="35" y="83"/>
                  </a:cubicBezTo>
                  <a:cubicBezTo>
                    <a:pt x="42" y="75"/>
                    <a:pt x="52" y="64"/>
                    <a:pt x="65" y="57"/>
                  </a:cubicBezTo>
                  <a:cubicBezTo>
                    <a:pt x="90" y="44"/>
                    <a:pt x="6" y="0"/>
                    <a:pt x="2" y="19"/>
                  </a:cubicBezTo>
                  <a:close/>
                </a:path>
              </a:pathLst>
            </a:custGeom>
            <a:solidFill>
              <a:srgbClr val="C3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0" name="OVAL">
              <a:extLst>
                <a:ext uri="{FF2B5EF4-FFF2-40B4-BE49-F238E27FC236}">
                  <a16:creationId xmlns:a16="http://schemas.microsoft.com/office/drawing/2014/main" id="{EE97C5CF-FF2C-4129-858D-8C29817DD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987425"/>
              <a:ext cx="30163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1" name="OVAL">
              <a:extLst>
                <a:ext uri="{FF2B5EF4-FFF2-40B4-BE49-F238E27FC236}">
                  <a16:creationId xmlns:a16="http://schemas.microsoft.com/office/drawing/2014/main" id="{676966C3-E97E-4A32-9A6A-4E0D09A1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4613" y="1052513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2" name="OVAL">
              <a:extLst>
                <a:ext uri="{FF2B5EF4-FFF2-40B4-BE49-F238E27FC236}">
                  <a16:creationId xmlns:a16="http://schemas.microsoft.com/office/drawing/2014/main" id="{756583AA-431E-49D4-A0BF-86DD6E48B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975" y="1081088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65" name="GROUP">
            <a:extLst>
              <a:ext uri="{FF2B5EF4-FFF2-40B4-BE49-F238E27FC236}">
                <a16:creationId xmlns:a16="http://schemas.microsoft.com/office/drawing/2014/main" id="{BAC9E01B-13C7-4A46-9BF6-04519BC22108}"/>
              </a:ext>
            </a:extLst>
          </p:cNvPr>
          <p:cNvGrpSpPr/>
          <p:nvPr/>
        </p:nvGrpSpPr>
        <p:grpSpPr>
          <a:xfrm>
            <a:off x="1130300" y="1768475"/>
            <a:ext cx="622300" cy="889000"/>
            <a:chOff x="1130300" y="1768475"/>
            <a:chExt cx="622300" cy="889000"/>
          </a:xfrm>
        </p:grpSpPr>
        <p:sp>
          <p:nvSpPr>
            <p:cNvPr id="16414" name="FREEFORM">
              <a:extLst>
                <a:ext uri="{FF2B5EF4-FFF2-40B4-BE49-F238E27FC236}">
                  <a16:creationId xmlns:a16="http://schemas.microsoft.com/office/drawing/2014/main" id="{177F1AB8-CAE8-4BAE-BF03-C39C4130B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00" y="1892300"/>
              <a:ext cx="622300" cy="765175"/>
            </a:xfrm>
            <a:custGeom>
              <a:avLst/>
              <a:gdLst>
                <a:gd name="T0" fmla="*/ 695 w 911"/>
                <a:gd name="T1" fmla="*/ 1009 h 1120"/>
                <a:gd name="T2" fmla="*/ 177 w 911"/>
                <a:gd name="T3" fmla="*/ 890 h 1120"/>
                <a:gd name="T4" fmla="*/ 114 w 911"/>
                <a:gd name="T5" fmla="*/ 683 h 1120"/>
                <a:gd name="T6" fmla="*/ 114 w 911"/>
                <a:gd name="T7" fmla="*/ 680 h 1120"/>
                <a:gd name="T8" fmla="*/ 118 w 911"/>
                <a:gd name="T9" fmla="*/ 627 h 1120"/>
                <a:gd name="T10" fmla="*/ 57 w 911"/>
                <a:gd name="T11" fmla="*/ 367 h 1120"/>
                <a:gd name="T12" fmla="*/ 12 w 911"/>
                <a:gd name="T13" fmla="*/ 159 h 1120"/>
                <a:gd name="T14" fmla="*/ 12 w 911"/>
                <a:gd name="T15" fmla="*/ 156 h 1120"/>
                <a:gd name="T16" fmla="*/ 14 w 911"/>
                <a:gd name="T17" fmla="*/ 148 h 1120"/>
                <a:gd name="T18" fmla="*/ 77 w 911"/>
                <a:gd name="T19" fmla="*/ 50 h 1120"/>
                <a:gd name="T20" fmla="*/ 354 w 911"/>
                <a:gd name="T21" fmla="*/ 160 h 1120"/>
                <a:gd name="T22" fmla="*/ 587 w 911"/>
                <a:gd name="T23" fmla="*/ 328 h 1120"/>
                <a:gd name="T24" fmla="*/ 612 w 911"/>
                <a:gd name="T25" fmla="*/ 337 h 1120"/>
                <a:gd name="T26" fmla="*/ 614 w 911"/>
                <a:gd name="T27" fmla="*/ 338 h 1120"/>
                <a:gd name="T28" fmla="*/ 622 w 911"/>
                <a:gd name="T29" fmla="*/ 341 h 1120"/>
                <a:gd name="T30" fmla="*/ 796 w 911"/>
                <a:gd name="T31" fmla="*/ 488 h 1120"/>
                <a:gd name="T32" fmla="*/ 695 w 911"/>
                <a:gd name="T33" fmla="*/ 1009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1" h="1120">
                  <a:moveTo>
                    <a:pt x="695" y="1009"/>
                  </a:moveTo>
                  <a:cubicBezTo>
                    <a:pt x="524" y="1120"/>
                    <a:pt x="292" y="1067"/>
                    <a:pt x="177" y="890"/>
                  </a:cubicBezTo>
                  <a:cubicBezTo>
                    <a:pt x="137" y="828"/>
                    <a:pt x="115" y="757"/>
                    <a:pt x="114" y="683"/>
                  </a:cubicBezTo>
                  <a:cubicBezTo>
                    <a:pt x="114" y="682"/>
                    <a:pt x="114" y="681"/>
                    <a:pt x="114" y="680"/>
                  </a:cubicBezTo>
                  <a:cubicBezTo>
                    <a:pt x="114" y="662"/>
                    <a:pt x="115" y="644"/>
                    <a:pt x="118" y="627"/>
                  </a:cubicBezTo>
                  <a:cubicBezTo>
                    <a:pt x="118" y="571"/>
                    <a:pt x="111" y="465"/>
                    <a:pt x="57" y="367"/>
                  </a:cubicBezTo>
                  <a:cubicBezTo>
                    <a:pt x="16" y="293"/>
                    <a:pt x="0" y="219"/>
                    <a:pt x="12" y="159"/>
                  </a:cubicBezTo>
                  <a:cubicBezTo>
                    <a:pt x="12" y="158"/>
                    <a:pt x="12" y="157"/>
                    <a:pt x="12" y="156"/>
                  </a:cubicBezTo>
                  <a:cubicBezTo>
                    <a:pt x="12" y="155"/>
                    <a:pt x="14" y="149"/>
                    <a:pt x="14" y="148"/>
                  </a:cubicBezTo>
                  <a:cubicBezTo>
                    <a:pt x="25" y="104"/>
                    <a:pt x="47" y="70"/>
                    <a:pt x="77" y="50"/>
                  </a:cubicBezTo>
                  <a:cubicBezTo>
                    <a:pt x="154" y="0"/>
                    <a:pt x="267" y="46"/>
                    <a:pt x="354" y="160"/>
                  </a:cubicBezTo>
                  <a:cubicBezTo>
                    <a:pt x="430" y="260"/>
                    <a:pt x="542" y="311"/>
                    <a:pt x="587" y="328"/>
                  </a:cubicBezTo>
                  <a:cubicBezTo>
                    <a:pt x="596" y="331"/>
                    <a:pt x="604" y="334"/>
                    <a:pt x="612" y="337"/>
                  </a:cubicBezTo>
                  <a:lnTo>
                    <a:pt x="614" y="338"/>
                  </a:lnTo>
                  <a:cubicBezTo>
                    <a:pt x="617" y="339"/>
                    <a:pt x="620" y="340"/>
                    <a:pt x="622" y="341"/>
                  </a:cubicBezTo>
                  <a:cubicBezTo>
                    <a:pt x="694" y="371"/>
                    <a:pt x="754" y="422"/>
                    <a:pt x="796" y="488"/>
                  </a:cubicBezTo>
                  <a:cubicBezTo>
                    <a:pt x="911" y="664"/>
                    <a:pt x="865" y="898"/>
                    <a:pt x="695" y="1009"/>
                  </a:cubicBezTo>
                  <a:close/>
                </a:path>
              </a:pathLst>
            </a:custGeom>
            <a:solidFill>
              <a:srgbClr val="60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5" name="FREEFORM">
              <a:extLst>
                <a:ext uri="{FF2B5EF4-FFF2-40B4-BE49-F238E27FC236}">
                  <a16:creationId xmlns:a16="http://schemas.microsoft.com/office/drawing/2014/main" id="{BE88B1FF-50E4-4F72-AA8B-5B424F55C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1928813"/>
              <a:ext cx="552450" cy="701675"/>
            </a:xfrm>
            <a:custGeom>
              <a:avLst/>
              <a:gdLst>
                <a:gd name="T0" fmla="*/ 550 w 810"/>
                <a:gd name="T1" fmla="*/ 340 h 1027"/>
                <a:gd name="T2" fmla="*/ 551 w 810"/>
                <a:gd name="T3" fmla="*/ 340 h 1027"/>
                <a:gd name="T4" fmla="*/ 547 w 810"/>
                <a:gd name="T5" fmla="*/ 338 h 1027"/>
                <a:gd name="T6" fmla="*/ 523 w 810"/>
                <a:gd name="T7" fmla="*/ 330 h 1027"/>
                <a:gd name="T8" fmla="*/ 286 w 810"/>
                <a:gd name="T9" fmla="*/ 158 h 1027"/>
                <a:gd name="T10" fmla="*/ 12 w 810"/>
                <a:gd name="T11" fmla="*/ 136 h 1027"/>
                <a:gd name="T12" fmla="*/ 11 w 810"/>
                <a:gd name="T13" fmla="*/ 140 h 1027"/>
                <a:gd name="T14" fmla="*/ 10 w 810"/>
                <a:gd name="T15" fmla="*/ 143 h 1027"/>
                <a:gd name="T16" fmla="*/ 10 w 810"/>
                <a:gd name="T17" fmla="*/ 143 h 1027"/>
                <a:gd name="T18" fmla="*/ 50 w 810"/>
                <a:gd name="T19" fmla="*/ 325 h 1027"/>
                <a:gd name="T20" fmla="*/ 112 w 810"/>
                <a:gd name="T21" fmla="*/ 590 h 1027"/>
                <a:gd name="T22" fmla="*/ 109 w 810"/>
                <a:gd name="T23" fmla="*/ 641 h 1027"/>
                <a:gd name="T24" fmla="*/ 109 w 810"/>
                <a:gd name="T25" fmla="*/ 641 h 1027"/>
                <a:gd name="T26" fmla="*/ 109 w 810"/>
                <a:gd name="T27" fmla="*/ 641 h 1027"/>
                <a:gd name="T28" fmla="*/ 165 w 810"/>
                <a:gd name="T29" fmla="*/ 825 h 1027"/>
                <a:gd name="T30" fmla="*/ 620 w 810"/>
                <a:gd name="T31" fmla="*/ 930 h 1027"/>
                <a:gd name="T32" fmla="*/ 709 w 810"/>
                <a:gd name="T33" fmla="*/ 471 h 1027"/>
                <a:gd name="T34" fmla="*/ 550 w 810"/>
                <a:gd name="T35" fmla="*/ 34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0" h="1027">
                  <a:moveTo>
                    <a:pt x="550" y="340"/>
                  </a:moveTo>
                  <a:lnTo>
                    <a:pt x="551" y="340"/>
                  </a:lnTo>
                  <a:cubicBezTo>
                    <a:pt x="551" y="340"/>
                    <a:pt x="550" y="339"/>
                    <a:pt x="547" y="338"/>
                  </a:cubicBezTo>
                  <a:cubicBezTo>
                    <a:pt x="539" y="335"/>
                    <a:pt x="531" y="332"/>
                    <a:pt x="523" y="330"/>
                  </a:cubicBezTo>
                  <a:cubicBezTo>
                    <a:pt x="472" y="310"/>
                    <a:pt x="363" y="260"/>
                    <a:pt x="286" y="158"/>
                  </a:cubicBezTo>
                  <a:cubicBezTo>
                    <a:pt x="184" y="24"/>
                    <a:pt x="45" y="0"/>
                    <a:pt x="12" y="136"/>
                  </a:cubicBezTo>
                  <a:cubicBezTo>
                    <a:pt x="12" y="138"/>
                    <a:pt x="11" y="139"/>
                    <a:pt x="11" y="140"/>
                  </a:cubicBezTo>
                  <a:cubicBezTo>
                    <a:pt x="11" y="141"/>
                    <a:pt x="11" y="142"/>
                    <a:pt x="10" y="143"/>
                  </a:cubicBezTo>
                  <a:lnTo>
                    <a:pt x="10" y="143"/>
                  </a:lnTo>
                  <a:cubicBezTo>
                    <a:pt x="0" y="192"/>
                    <a:pt x="13" y="257"/>
                    <a:pt x="50" y="325"/>
                  </a:cubicBezTo>
                  <a:cubicBezTo>
                    <a:pt x="105" y="424"/>
                    <a:pt x="113" y="530"/>
                    <a:pt x="112" y="590"/>
                  </a:cubicBezTo>
                  <a:cubicBezTo>
                    <a:pt x="110" y="607"/>
                    <a:pt x="108" y="624"/>
                    <a:pt x="109" y="641"/>
                  </a:cubicBezTo>
                  <a:cubicBezTo>
                    <a:pt x="109" y="641"/>
                    <a:pt x="109" y="641"/>
                    <a:pt x="109" y="641"/>
                  </a:cubicBezTo>
                  <a:lnTo>
                    <a:pt x="109" y="641"/>
                  </a:lnTo>
                  <a:cubicBezTo>
                    <a:pt x="109" y="704"/>
                    <a:pt x="127" y="768"/>
                    <a:pt x="165" y="825"/>
                  </a:cubicBezTo>
                  <a:cubicBezTo>
                    <a:pt x="266" y="981"/>
                    <a:pt x="470" y="1027"/>
                    <a:pt x="620" y="930"/>
                  </a:cubicBezTo>
                  <a:cubicBezTo>
                    <a:pt x="770" y="832"/>
                    <a:pt x="810" y="627"/>
                    <a:pt x="709" y="471"/>
                  </a:cubicBezTo>
                  <a:cubicBezTo>
                    <a:pt x="669" y="409"/>
                    <a:pt x="613" y="365"/>
                    <a:pt x="550" y="340"/>
                  </a:cubicBezTo>
                  <a:close/>
                </a:path>
              </a:pathLst>
            </a:custGeom>
            <a:solidFill>
              <a:srgbClr val="9FD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">
              <a:extLst>
                <a:ext uri="{FF2B5EF4-FFF2-40B4-BE49-F238E27FC236}">
                  <a16:creationId xmlns:a16="http://schemas.microsoft.com/office/drawing/2014/main" id="{8D4B88A9-CDAB-4979-BAE4-F429DBE5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738" y="2219325"/>
              <a:ext cx="280988" cy="307975"/>
            </a:xfrm>
            <a:custGeom>
              <a:avLst/>
              <a:gdLst>
                <a:gd name="T0" fmla="*/ 350 w 413"/>
                <a:gd name="T1" fmla="*/ 132 h 451"/>
                <a:gd name="T2" fmla="*/ 319 w 413"/>
                <a:gd name="T3" fmla="*/ 399 h 451"/>
                <a:gd name="T4" fmla="*/ 62 w 413"/>
                <a:gd name="T5" fmla="*/ 319 h 451"/>
                <a:gd name="T6" fmla="*/ 93 w 413"/>
                <a:gd name="T7" fmla="*/ 52 h 451"/>
                <a:gd name="T8" fmla="*/ 350 w 413"/>
                <a:gd name="T9" fmla="*/ 13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451">
                  <a:moveTo>
                    <a:pt x="350" y="132"/>
                  </a:moveTo>
                  <a:cubicBezTo>
                    <a:pt x="413" y="228"/>
                    <a:pt x="399" y="347"/>
                    <a:pt x="319" y="399"/>
                  </a:cubicBezTo>
                  <a:cubicBezTo>
                    <a:pt x="240" y="451"/>
                    <a:pt x="125" y="415"/>
                    <a:pt x="62" y="319"/>
                  </a:cubicBezTo>
                  <a:cubicBezTo>
                    <a:pt x="0" y="223"/>
                    <a:pt x="14" y="104"/>
                    <a:pt x="93" y="52"/>
                  </a:cubicBezTo>
                  <a:cubicBezTo>
                    <a:pt x="173" y="0"/>
                    <a:pt x="288" y="36"/>
                    <a:pt x="350" y="132"/>
                  </a:cubicBezTo>
                  <a:close/>
                </a:path>
              </a:pathLst>
            </a:custGeom>
            <a:solidFill>
              <a:srgbClr val="60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3" name="OVAL">
              <a:extLst>
                <a:ext uri="{FF2B5EF4-FFF2-40B4-BE49-F238E27FC236}">
                  <a16:creationId xmlns:a16="http://schemas.microsoft.com/office/drawing/2014/main" id="{C8E370A8-2546-492E-B35C-63AFE0241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5" y="176847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4" name="OVAL">
              <a:extLst>
                <a:ext uri="{FF2B5EF4-FFF2-40B4-BE49-F238E27FC236}">
                  <a16:creationId xmlns:a16="http://schemas.microsoft.com/office/drawing/2014/main" id="{EAE22CF0-3A98-49FB-95DB-16E825090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2088" y="1833563"/>
              <a:ext cx="42863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5" name="OVAL">
              <a:extLst>
                <a:ext uri="{FF2B5EF4-FFF2-40B4-BE49-F238E27FC236}">
                  <a16:creationId xmlns:a16="http://schemas.microsoft.com/office/drawing/2014/main" id="{88D316ED-1F2D-443A-AF69-A24857FEB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038" y="1862138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64" name="GROUP">
            <a:extLst>
              <a:ext uri="{FF2B5EF4-FFF2-40B4-BE49-F238E27FC236}">
                <a16:creationId xmlns:a16="http://schemas.microsoft.com/office/drawing/2014/main" id="{C656E3D1-CB3B-42B8-AE97-ADA707F46035}"/>
              </a:ext>
            </a:extLst>
          </p:cNvPr>
          <p:cNvGrpSpPr/>
          <p:nvPr/>
        </p:nvGrpSpPr>
        <p:grpSpPr>
          <a:xfrm>
            <a:off x="935038" y="3373438"/>
            <a:ext cx="642937" cy="790575"/>
            <a:chOff x="935038" y="3373438"/>
            <a:chExt cx="642937" cy="790575"/>
          </a:xfrm>
        </p:grpSpPr>
        <p:sp>
          <p:nvSpPr>
            <p:cNvPr id="91" name="FREEFORM">
              <a:extLst>
                <a:ext uri="{FF2B5EF4-FFF2-40B4-BE49-F238E27FC236}">
                  <a16:creationId xmlns:a16="http://schemas.microsoft.com/office/drawing/2014/main" id="{7F0CECEB-05FF-486D-9B08-91B84E80C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25" y="3440113"/>
              <a:ext cx="488950" cy="492125"/>
            </a:xfrm>
            <a:custGeom>
              <a:avLst/>
              <a:gdLst>
                <a:gd name="T0" fmla="*/ 702 w 718"/>
                <a:gd name="T1" fmla="*/ 420 h 719"/>
                <a:gd name="T2" fmla="*/ 53 w 718"/>
                <a:gd name="T3" fmla="*/ 8 h 719"/>
                <a:gd name="T4" fmla="*/ 12 w 718"/>
                <a:gd name="T5" fmla="*/ 13 h 719"/>
                <a:gd name="T6" fmla="*/ 8 w 718"/>
                <a:gd name="T7" fmla="*/ 53 h 719"/>
                <a:gd name="T8" fmla="*/ 418 w 718"/>
                <a:gd name="T9" fmla="*/ 703 h 719"/>
                <a:gd name="T10" fmla="*/ 442 w 718"/>
                <a:gd name="T11" fmla="*/ 718 h 719"/>
                <a:gd name="T12" fmla="*/ 469 w 718"/>
                <a:gd name="T13" fmla="*/ 708 h 719"/>
                <a:gd name="T14" fmla="*/ 707 w 718"/>
                <a:gd name="T15" fmla="*/ 470 h 719"/>
                <a:gd name="T16" fmla="*/ 717 w 718"/>
                <a:gd name="T17" fmla="*/ 444 h 719"/>
                <a:gd name="T18" fmla="*/ 702 w 718"/>
                <a:gd name="T19" fmla="*/ 42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8" h="719">
                  <a:moveTo>
                    <a:pt x="702" y="420"/>
                  </a:moveTo>
                  <a:lnTo>
                    <a:pt x="53" y="8"/>
                  </a:lnTo>
                  <a:cubicBezTo>
                    <a:pt x="40" y="0"/>
                    <a:pt x="23" y="2"/>
                    <a:pt x="12" y="13"/>
                  </a:cubicBezTo>
                  <a:cubicBezTo>
                    <a:pt x="1" y="23"/>
                    <a:pt x="0" y="40"/>
                    <a:pt x="8" y="53"/>
                  </a:cubicBezTo>
                  <a:lnTo>
                    <a:pt x="418" y="703"/>
                  </a:lnTo>
                  <a:cubicBezTo>
                    <a:pt x="424" y="711"/>
                    <a:pt x="433" y="717"/>
                    <a:pt x="442" y="718"/>
                  </a:cubicBezTo>
                  <a:cubicBezTo>
                    <a:pt x="452" y="719"/>
                    <a:pt x="462" y="715"/>
                    <a:pt x="469" y="708"/>
                  </a:cubicBezTo>
                  <a:lnTo>
                    <a:pt x="707" y="470"/>
                  </a:lnTo>
                  <a:cubicBezTo>
                    <a:pt x="714" y="463"/>
                    <a:pt x="718" y="454"/>
                    <a:pt x="717" y="444"/>
                  </a:cubicBezTo>
                  <a:cubicBezTo>
                    <a:pt x="716" y="434"/>
                    <a:pt x="710" y="425"/>
                    <a:pt x="702" y="420"/>
                  </a:cubicBezTo>
                  <a:close/>
                </a:path>
              </a:pathLst>
            </a:custGeom>
            <a:solidFill>
              <a:srgbClr val="FB7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">
              <a:extLst>
                <a:ext uri="{FF2B5EF4-FFF2-40B4-BE49-F238E27FC236}">
                  <a16:creationId xmlns:a16="http://schemas.microsoft.com/office/drawing/2014/main" id="{36DA8B05-CAD6-4473-8D63-93973B6C6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263" y="3849688"/>
              <a:ext cx="122238" cy="92075"/>
            </a:xfrm>
            <a:custGeom>
              <a:avLst/>
              <a:gdLst>
                <a:gd name="T0" fmla="*/ 106 w 180"/>
                <a:gd name="T1" fmla="*/ 135 h 135"/>
                <a:gd name="T2" fmla="*/ 77 w 180"/>
                <a:gd name="T3" fmla="*/ 0 h 135"/>
                <a:gd name="T4" fmla="*/ 106 w 180"/>
                <a:gd name="T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" h="135">
                  <a:moveTo>
                    <a:pt x="106" y="135"/>
                  </a:moveTo>
                  <a:cubicBezTo>
                    <a:pt x="106" y="135"/>
                    <a:pt x="180" y="62"/>
                    <a:pt x="77" y="0"/>
                  </a:cubicBezTo>
                  <a:cubicBezTo>
                    <a:pt x="77" y="0"/>
                    <a:pt x="0" y="72"/>
                    <a:pt x="106" y="135"/>
                  </a:cubicBezTo>
                  <a:close/>
                </a:path>
              </a:pathLst>
            </a:custGeom>
            <a:solidFill>
              <a:srgbClr val="BAB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">
              <a:extLst>
                <a:ext uri="{FF2B5EF4-FFF2-40B4-BE49-F238E27FC236}">
                  <a16:creationId xmlns:a16="http://schemas.microsoft.com/office/drawing/2014/main" id="{D5AB2748-8385-488F-858E-168E9848B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888" y="3756025"/>
              <a:ext cx="150813" cy="192088"/>
            </a:xfrm>
            <a:custGeom>
              <a:avLst/>
              <a:gdLst>
                <a:gd name="T0" fmla="*/ 221 w 221"/>
                <a:gd name="T1" fmla="*/ 151 h 280"/>
                <a:gd name="T2" fmla="*/ 0 w 221"/>
                <a:gd name="T3" fmla="*/ 125 h 280"/>
                <a:gd name="T4" fmla="*/ 221 w 221"/>
                <a:gd name="T5" fmla="*/ 15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" h="280">
                  <a:moveTo>
                    <a:pt x="221" y="151"/>
                  </a:moveTo>
                  <a:cubicBezTo>
                    <a:pt x="221" y="151"/>
                    <a:pt x="147" y="0"/>
                    <a:pt x="0" y="125"/>
                  </a:cubicBezTo>
                  <a:cubicBezTo>
                    <a:pt x="0" y="125"/>
                    <a:pt x="70" y="280"/>
                    <a:pt x="221" y="151"/>
                  </a:cubicBezTo>
                  <a:close/>
                </a:path>
              </a:pathLst>
            </a:custGeom>
            <a:solidFill>
              <a:srgbClr val="D7D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6" name="OVAL">
              <a:extLst>
                <a:ext uri="{FF2B5EF4-FFF2-40B4-BE49-F238E27FC236}">
                  <a16:creationId xmlns:a16="http://schemas.microsoft.com/office/drawing/2014/main" id="{AA1C6E7A-A8D1-416F-A31D-CA57D5D4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663" y="3373438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7" name="OVAL">
              <a:extLst>
                <a:ext uri="{FF2B5EF4-FFF2-40B4-BE49-F238E27FC236}">
                  <a16:creationId xmlns:a16="http://schemas.microsoft.com/office/drawing/2014/main" id="{E4B1681E-18D8-4C40-9859-8720BCD2D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525" y="3438525"/>
              <a:ext cx="42863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9" name="OVAL">
              <a:extLst>
                <a:ext uri="{FF2B5EF4-FFF2-40B4-BE49-F238E27FC236}">
                  <a16:creationId xmlns:a16="http://schemas.microsoft.com/office/drawing/2014/main" id="{58002420-08B2-4BDD-83E4-3686ABD7A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475" y="3467100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0" name="OVAL">
              <a:extLst>
                <a:ext uri="{FF2B5EF4-FFF2-40B4-BE49-F238E27FC236}">
                  <a16:creationId xmlns:a16="http://schemas.microsoft.com/office/drawing/2014/main" id="{6264A3D3-8D68-4A0E-8451-601758557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588" y="4006850"/>
              <a:ext cx="31750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1" name="OVAL">
              <a:extLst>
                <a:ext uri="{FF2B5EF4-FFF2-40B4-BE49-F238E27FC236}">
                  <a16:creationId xmlns:a16="http://schemas.microsoft.com/office/drawing/2014/main" id="{6067F9FD-9D61-4B0A-AE21-67E6A5D58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038" y="4071938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4" name="OVAL">
              <a:extLst>
                <a:ext uri="{FF2B5EF4-FFF2-40B4-BE49-F238E27FC236}">
                  <a16:creationId xmlns:a16="http://schemas.microsoft.com/office/drawing/2014/main" id="{7B81B987-DC53-43EA-A72B-3921AC55C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4100513"/>
              <a:ext cx="61913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61" name="GROUP">
            <a:extLst>
              <a:ext uri="{FF2B5EF4-FFF2-40B4-BE49-F238E27FC236}">
                <a16:creationId xmlns:a16="http://schemas.microsoft.com/office/drawing/2014/main" id="{6DA9F5C0-E86F-43BD-B762-7728F4D6B9AD}"/>
              </a:ext>
            </a:extLst>
          </p:cNvPr>
          <p:cNvGrpSpPr/>
          <p:nvPr/>
        </p:nvGrpSpPr>
        <p:grpSpPr>
          <a:xfrm>
            <a:off x="2524125" y="2211388"/>
            <a:ext cx="1441450" cy="2741613"/>
            <a:chOff x="2524125" y="2211388"/>
            <a:chExt cx="1441450" cy="2741613"/>
          </a:xfrm>
        </p:grpSpPr>
        <p:sp>
          <p:nvSpPr>
            <p:cNvPr id="118" name="RECTANGLE">
              <a:extLst>
                <a:ext uri="{FF2B5EF4-FFF2-40B4-BE49-F238E27FC236}">
                  <a16:creationId xmlns:a16="http://schemas.microsoft.com/office/drawing/2014/main" id="{447BF82A-74B9-4E38-B526-A8E4D27F6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2447925"/>
              <a:ext cx="1347788" cy="2173288"/>
            </a:xfrm>
            <a:prstGeom prst="rect">
              <a:avLst/>
            </a:prstGeom>
            <a:solidFill>
              <a:srgbClr val="82D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">
              <a:extLst>
                <a:ext uri="{FF2B5EF4-FFF2-40B4-BE49-F238E27FC236}">
                  <a16:creationId xmlns:a16="http://schemas.microsoft.com/office/drawing/2014/main" id="{A6AC425F-91DB-461C-86F1-BAC3BD1AA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4125" y="2211388"/>
              <a:ext cx="1441450" cy="2741613"/>
            </a:xfrm>
            <a:custGeom>
              <a:avLst/>
              <a:gdLst>
                <a:gd name="T0" fmla="*/ 1954 w 2114"/>
                <a:gd name="T1" fmla="*/ 0 h 4009"/>
                <a:gd name="T2" fmla="*/ 156 w 2114"/>
                <a:gd name="T3" fmla="*/ 0 h 4009"/>
                <a:gd name="T4" fmla="*/ 0 w 2114"/>
                <a:gd name="T5" fmla="*/ 197 h 4009"/>
                <a:gd name="T6" fmla="*/ 0 w 2114"/>
                <a:gd name="T7" fmla="*/ 3528 h 4009"/>
                <a:gd name="T8" fmla="*/ 0 w 2114"/>
                <a:gd name="T9" fmla="*/ 3809 h 4009"/>
                <a:gd name="T10" fmla="*/ 156 w 2114"/>
                <a:gd name="T11" fmla="*/ 4009 h 4009"/>
                <a:gd name="T12" fmla="*/ 1954 w 2114"/>
                <a:gd name="T13" fmla="*/ 4009 h 4009"/>
                <a:gd name="T14" fmla="*/ 2114 w 2114"/>
                <a:gd name="T15" fmla="*/ 3809 h 4009"/>
                <a:gd name="T16" fmla="*/ 2114 w 2114"/>
                <a:gd name="T17" fmla="*/ 3528 h 4009"/>
                <a:gd name="T18" fmla="*/ 2114 w 2114"/>
                <a:gd name="T19" fmla="*/ 197 h 4009"/>
                <a:gd name="T20" fmla="*/ 1954 w 2114"/>
                <a:gd name="T21" fmla="*/ 0 h 4009"/>
                <a:gd name="T22" fmla="*/ 2016 w 2114"/>
                <a:gd name="T23" fmla="*/ 3401 h 4009"/>
                <a:gd name="T24" fmla="*/ 2016 w 2114"/>
                <a:gd name="T25" fmla="*/ 3401 h 4009"/>
                <a:gd name="T26" fmla="*/ 2009 w 2114"/>
                <a:gd name="T27" fmla="*/ 3401 h 4009"/>
                <a:gd name="T28" fmla="*/ 92 w 2114"/>
                <a:gd name="T29" fmla="*/ 3401 h 4009"/>
                <a:gd name="T30" fmla="*/ 85 w 2114"/>
                <a:gd name="T31" fmla="*/ 3401 h 4009"/>
                <a:gd name="T32" fmla="*/ 85 w 2114"/>
                <a:gd name="T33" fmla="*/ 461 h 4009"/>
                <a:gd name="T34" fmla="*/ 92 w 2114"/>
                <a:gd name="T35" fmla="*/ 461 h 4009"/>
                <a:gd name="T36" fmla="*/ 2009 w 2114"/>
                <a:gd name="T37" fmla="*/ 461 h 4009"/>
                <a:gd name="T38" fmla="*/ 2016 w 2114"/>
                <a:gd name="T39" fmla="*/ 461 h 4009"/>
                <a:gd name="T40" fmla="*/ 2016 w 2114"/>
                <a:gd name="T41" fmla="*/ 3401 h 4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4" h="4009">
                  <a:moveTo>
                    <a:pt x="1954" y="0"/>
                  </a:moveTo>
                  <a:lnTo>
                    <a:pt x="156" y="0"/>
                  </a:lnTo>
                  <a:cubicBezTo>
                    <a:pt x="66" y="0"/>
                    <a:pt x="0" y="84"/>
                    <a:pt x="0" y="197"/>
                  </a:cubicBezTo>
                  <a:lnTo>
                    <a:pt x="0" y="3528"/>
                  </a:lnTo>
                  <a:lnTo>
                    <a:pt x="0" y="3809"/>
                  </a:lnTo>
                  <a:cubicBezTo>
                    <a:pt x="0" y="3922"/>
                    <a:pt x="66" y="4009"/>
                    <a:pt x="156" y="4009"/>
                  </a:cubicBezTo>
                  <a:lnTo>
                    <a:pt x="1954" y="4009"/>
                  </a:lnTo>
                  <a:cubicBezTo>
                    <a:pt x="2044" y="4009"/>
                    <a:pt x="2114" y="3922"/>
                    <a:pt x="2114" y="3809"/>
                  </a:cubicBezTo>
                  <a:lnTo>
                    <a:pt x="2114" y="3528"/>
                  </a:lnTo>
                  <a:lnTo>
                    <a:pt x="2114" y="197"/>
                  </a:lnTo>
                  <a:cubicBezTo>
                    <a:pt x="2114" y="84"/>
                    <a:pt x="2044" y="0"/>
                    <a:pt x="1954" y="0"/>
                  </a:cubicBezTo>
                  <a:close/>
                  <a:moveTo>
                    <a:pt x="2016" y="3401"/>
                  </a:moveTo>
                  <a:lnTo>
                    <a:pt x="2016" y="3401"/>
                  </a:lnTo>
                  <a:cubicBezTo>
                    <a:pt x="2016" y="3401"/>
                    <a:pt x="2013" y="3401"/>
                    <a:pt x="2009" y="3401"/>
                  </a:cubicBezTo>
                  <a:lnTo>
                    <a:pt x="92" y="3401"/>
                  </a:lnTo>
                  <a:cubicBezTo>
                    <a:pt x="88" y="3401"/>
                    <a:pt x="85" y="3401"/>
                    <a:pt x="85" y="3401"/>
                  </a:cubicBezTo>
                  <a:lnTo>
                    <a:pt x="85" y="461"/>
                  </a:lnTo>
                  <a:cubicBezTo>
                    <a:pt x="85" y="461"/>
                    <a:pt x="88" y="461"/>
                    <a:pt x="92" y="461"/>
                  </a:cubicBezTo>
                  <a:lnTo>
                    <a:pt x="2009" y="461"/>
                  </a:lnTo>
                  <a:cubicBezTo>
                    <a:pt x="2013" y="461"/>
                    <a:pt x="2016" y="461"/>
                    <a:pt x="2016" y="461"/>
                  </a:cubicBezTo>
                  <a:lnTo>
                    <a:pt x="2016" y="340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">
              <a:extLst>
                <a:ext uri="{FF2B5EF4-FFF2-40B4-BE49-F238E27FC236}">
                  <a16:creationId xmlns:a16="http://schemas.microsoft.com/office/drawing/2014/main" id="{106B8770-120E-4034-9D48-CA77A0AD3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013" y="4656138"/>
              <a:ext cx="190500" cy="190500"/>
            </a:xfrm>
            <a:prstGeom prst="ellipse">
              <a:avLst/>
            </a:pr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">
              <a:extLst>
                <a:ext uri="{FF2B5EF4-FFF2-40B4-BE49-F238E27FC236}">
                  <a16:creationId xmlns:a16="http://schemas.microsoft.com/office/drawing/2014/main" id="{85A64136-324E-4430-A28C-39AFF250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2352675"/>
              <a:ext cx="412750" cy="25400"/>
            </a:xfrm>
            <a:custGeom>
              <a:avLst/>
              <a:gdLst>
                <a:gd name="T0" fmla="*/ 606 w 606"/>
                <a:gd name="T1" fmla="*/ 18 h 37"/>
                <a:gd name="T2" fmla="*/ 582 w 606"/>
                <a:gd name="T3" fmla="*/ 37 h 37"/>
                <a:gd name="T4" fmla="*/ 24 w 606"/>
                <a:gd name="T5" fmla="*/ 37 h 37"/>
                <a:gd name="T6" fmla="*/ 0 w 606"/>
                <a:gd name="T7" fmla="*/ 18 h 37"/>
                <a:gd name="T8" fmla="*/ 24 w 606"/>
                <a:gd name="T9" fmla="*/ 0 h 37"/>
                <a:gd name="T10" fmla="*/ 582 w 606"/>
                <a:gd name="T11" fmla="*/ 0 h 37"/>
                <a:gd name="T12" fmla="*/ 606 w 606"/>
                <a:gd name="T13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37">
                  <a:moveTo>
                    <a:pt x="606" y="18"/>
                  </a:moveTo>
                  <a:cubicBezTo>
                    <a:pt x="606" y="27"/>
                    <a:pt x="595" y="37"/>
                    <a:pt x="582" y="37"/>
                  </a:cubicBezTo>
                  <a:lnTo>
                    <a:pt x="24" y="37"/>
                  </a:lnTo>
                  <a:cubicBezTo>
                    <a:pt x="11" y="37"/>
                    <a:pt x="0" y="27"/>
                    <a:pt x="0" y="18"/>
                  </a:cubicBezTo>
                  <a:cubicBezTo>
                    <a:pt x="0" y="9"/>
                    <a:pt x="11" y="0"/>
                    <a:pt x="24" y="0"/>
                  </a:cubicBezTo>
                  <a:lnTo>
                    <a:pt x="582" y="0"/>
                  </a:lnTo>
                  <a:cubicBezTo>
                    <a:pt x="595" y="0"/>
                    <a:pt x="606" y="9"/>
                    <a:pt x="606" y="18"/>
                  </a:cubicBezTo>
                  <a:close/>
                </a:path>
              </a:pathLst>
            </a:cu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50" name="FREEFORM">
              <a:extLst>
                <a:ext uri="{FF2B5EF4-FFF2-40B4-BE49-F238E27FC236}">
                  <a16:creationId xmlns:a16="http://schemas.microsoft.com/office/drawing/2014/main" id="{8179AD77-F386-4286-9523-9E5F65D3E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811463"/>
              <a:ext cx="576263" cy="541338"/>
            </a:xfrm>
            <a:custGeom>
              <a:avLst/>
              <a:gdLst>
                <a:gd name="T0" fmla="*/ 682 w 846"/>
                <a:gd name="T1" fmla="*/ 0 h 792"/>
                <a:gd name="T2" fmla="*/ 552 w 846"/>
                <a:gd name="T3" fmla="*/ 63 h 792"/>
                <a:gd name="T4" fmla="*/ 423 w 846"/>
                <a:gd name="T5" fmla="*/ 0 h 792"/>
                <a:gd name="T6" fmla="*/ 294 w 846"/>
                <a:gd name="T7" fmla="*/ 63 h 792"/>
                <a:gd name="T8" fmla="*/ 164 w 846"/>
                <a:gd name="T9" fmla="*/ 0 h 792"/>
                <a:gd name="T10" fmla="*/ 0 w 846"/>
                <a:gd name="T11" fmla="*/ 164 h 792"/>
                <a:gd name="T12" fmla="*/ 150 w 846"/>
                <a:gd name="T13" fmla="*/ 328 h 792"/>
                <a:gd name="T14" fmla="*/ 150 w 846"/>
                <a:gd name="T15" fmla="*/ 778 h 792"/>
                <a:gd name="T16" fmla="*/ 164 w 846"/>
                <a:gd name="T17" fmla="*/ 792 h 792"/>
                <a:gd name="T18" fmla="*/ 682 w 846"/>
                <a:gd name="T19" fmla="*/ 792 h 792"/>
                <a:gd name="T20" fmla="*/ 696 w 846"/>
                <a:gd name="T21" fmla="*/ 778 h 792"/>
                <a:gd name="T22" fmla="*/ 696 w 846"/>
                <a:gd name="T23" fmla="*/ 328 h 792"/>
                <a:gd name="T24" fmla="*/ 846 w 846"/>
                <a:gd name="T25" fmla="*/ 164 h 792"/>
                <a:gd name="T26" fmla="*/ 682 w 846"/>
                <a:gd name="T27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6" h="792">
                  <a:moveTo>
                    <a:pt x="682" y="0"/>
                  </a:moveTo>
                  <a:cubicBezTo>
                    <a:pt x="630" y="0"/>
                    <a:pt x="583" y="23"/>
                    <a:pt x="552" y="63"/>
                  </a:cubicBezTo>
                  <a:cubicBezTo>
                    <a:pt x="521" y="23"/>
                    <a:pt x="474" y="0"/>
                    <a:pt x="423" y="0"/>
                  </a:cubicBezTo>
                  <a:cubicBezTo>
                    <a:pt x="372" y="0"/>
                    <a:pt x="325" y="23"/>
                    <a:pt x="294" y="63"/>
                  </a:cubicBezTo>
                  <a:cubicBezTo>
                    <a:pt x="263" y="23"/>
                    <a:pt x="216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50"/>
                    <a:pt x="66" y="321"/>
                    <a:pt x="150" y="328"/>
                  </a:cubicBezTo>
                  <a:lnTo>
                    <a:pt x="150" y="778"/>
                  </a:lnTo>
                  <a:cubicBezTo>
                    <a:pt x="150" y="786"/>
                    <a:pt x="156" y="792"/>
                    <a:pt x="164" y="792"/>
                  </a:cubicBezTo>
                  <a:lnTo>
                    <a:pt x="682" y="792"/>
                  </a:lnTo>
                  <a:cubicBezTo>
                    <a:pt x="689" y="792"/>
                    <a:pt x="696" y="786"/>
                    <a:pt x="696" y="778"/>
                  </a:cubicBezTo>
                  <a:lnTo>
                    <a:pt x="696" y="328"/>
                  </a:lnTo>
                  <a:cubicBezTo>
                    <a:pt x="780" y="321"/>
                    <a:pt x="846" y="250"/>
                    <a:pt x="846" y="164"/>
                  </a:cubicBezTo>
                  <a:cubicBezTo>
                    <a:pt x="846" y="73"/>
                    <a:pt x="772" y="0"/>
                    <a:pt x="68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52" name="FREEFORM">
              <a:extLst>
                <a:ext uri="{FF2B5EF4-FFF2-40B4-BE49-F238E27FC236}">
                  <a16:creationId xmlns:a16="http://schemas.microsoft.com/office/drawing/2014/main" id="{A13A056A-6274-4126-9A2C-D6F5DFCBA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3390900"/>
              <a:ext cx="484188" cy="184150"/>
            </a:xfrm>
            <a:custGeom>
              <a:avLst/>
              <a:gdLst>
                <a:gd name="T0" fmla="*/ 695 w 710"/>
                <a:gd name="T1" fmla="*/ 197 h 269"/>
                <a:gd name="T2" fmla="*/ 569 w 710"/>
                <a:gd name="T3" fmla="*/ 80 h 269"/>
                <a:gd name="T4" fmla="*/ 556 w 710"/>
                <a:gd name="T5" fmla="*/ 53 h 269"/>
                <a:gd name="T6" fmla="*/ 455 w 710"/>
                <a:gd name="T7" fmla="*/ 0 h 269"/>
                <a:gd name="T8" fmla="*/ 355 w 710"/>
                <a:gd name="T9" fmla="*/ 51 h 269"/>
                <a:gd name="T10" fmla="*/ 255 w 710"/>
                <a:gd name="T11" fmla="*/ 0 h 269"/>
                <a:gd name="T12" fmla="*/ 154 w 710"/>
                <a:gd name="T13" fmla="*/ 53 h 269"/>
                <a:gd name="T14" fmla="*/ 141 w 710"/>
                <a:gd name="T15" fmla="*/ 78 h 269"/>
                <a:gd name="T16" fmla="*/ 15 w 710"/>
                <a:gd name="T17" fmla="*/ 197 h 269"/>
                <a:gd name="T18" fmla="*/ 1 w 710"/>
                <a:gd name="T19" fmla="*/ 208 h 269"/>
                <a:gd name="T20" fmla="*/ 8 w 710"/>
                <a:gd name="T21" fmla="*/ 224 h 269"/>
                <a:gd name="T22" fmla="*/ 186 w 710"/>
                <a:gd name="T23" fmla="*/ 269 h 269"/>
                <a:gd name="T24" fmla="*/ 340 w 710"/>
                <a:gd name="T25" fmla="*/ 209 h 269"/>
                <a:gd name="T26" fmla="*/ 341 w 710"/>
                <a:gd name="T27" fmla="*/ 208 h 269"/>
                <a:gd name="T28" fmla="*/ 355 w 710"/>
                <a:gd name="T29" fmla="*/ 192 h 269"/>
                <a:gd name="T30" fmla="*/ 369 w 710"/>
                <a:gd name="T31" fmla="*/ 208 h 269"/>
                <a:gd name="T32" fmla="*/ 370 w 710"/>
                <a:gd name="T33" fmla="*/ 209 h 269"/>
                <a:gd name="T34" fmla="*/ 524 w 710"/>
                <a:gd name="T35" fmla="*/ 269 h 269"/>
                <a:gd name="T36" fmla="*/ 701 w 710"/>
                <a:gd name="T37" fmla="*/ 224 h 269"/>
                <a:gd name="T38" fmla="*/ 709 w 710"/>
                <a:gd name="T39" fmla="*/ 208 h 269"/>
                <a:gd name="T40" fmla="*/ 695 w 710"/>
                <a:gd name="T41" fmla="*/ 197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0" h="269">
                  <a:moveTo>
                    <a:pt x="695" y="197"/>
                  </a:moveTo>
                  <a:cubicBezTo>
                    <a:pt x="638" y="197"/>
                    <a:pt x="588" y="114"/>
                    <a:pt x="569" y="80"/>
                  </a:cubicBezTo>
                  <a:cubicBezTo>
                    <a:pt x="566" y="70"/>
                    <a:pt x="561" y="61"/>
                    <a:pt x="556" y="53"/>
                  </a:cubicBezTo>
                  <a:cubicBezTo>
                    <a:pt x="533" y="20"/>
                    <a:pt x="495" y="0"/>
                    <a:pt x="455" y="0"/>
                  </a:cubicBezTo>
                  <a:cubicBezTo>
                    <a:pt x="414" y="0"/>
                    <a:pt x="378" y="19"/>
                    <a:pt x="355" y="51"/>
                  </a:cubicBezTo>
                  <a:cubicBezTo>
                    <a:pt x="332" y="19"/>
                    <a:pt x="295" y="0"/>
                    <a:pt x="255" y="0"/>
                  </a:cubicBezTo>
                  <a:cubicBezTo>
                    <a:pt x="215" y="0"/>
                    <a:pt x="177" y="20"/>
                    <a:pt x="154" y="53"/>
                  </a:cubicBezTo>
                  <a:cubicBezTo>
                    <a:pt x="149" y="61"/>
                    <a:pt x="144" y="70"/>
                    <a:pt x="141" y="78"/>
                  </a:cubicBezTo>
                  <a:cubicBezTo>
                    <a:pt x="122" y="114"/>
                    <a:pt x="72" y="197"/>
                    <a:pt x="15" y="197"/>
                  </a:cubicBezTo>
                  <a:cubicBezTo>
                    <a:pt x="9" y="197"/>
                    <a:pt x="3" y="201"/>
                    <a:pt x="1" y="208"/>
                  </a:cubicBezTo>
                  <a:cubicBezTo>
                    <a:pt x="0" y="214"/>
                    <a:pt x="3" y="220"/>
                    <a:pt x="8" y="224"/>
                  </a:cubicBezTo>
                  <a:cubicBezTo>
                    <a:pt x="12" y="225"/>
                    <a:pt x="94" y="269"/>
                    <a:pt x="186" y="269"/>
                  </a:cubicBezTo>
                  <a:cubicBezTo>
                    <a:pt x="248" y="269"/>
                    <a:pt x="300" y="249"/>
                    <a:pt x="340" y="209"/>
                  </a:cubicBezTo>
                  <a:cubicBezTo>
                    <a:pt x="341" y="209"/>
                    <a:pt x="341" y="209"/>
                    <a:pt x="341" y="208"/>
                  </a:cubicBezTo>
                  <a:cubicBezTo>
                    <a:pt x="346" y="203"/>
                    <a:pt x="351" y="198"/>
                    <a:pt x="355" y="192"/>
                  </a:cubicBezTo>
                  <a:cubicBezTo>
                    <a:pt x="359" y="198"/>
                    <a:pt x="364" y="203"/>
                    <a:pt x="369" y="208"/>
                  </a:cubicBezTo>
                  <a:cubicBezTo>
                    <a:pt x="369" y="209"/>
                    <a:pt x="369" y="209"/>
                    <a:pt x="370" y="209"/>
                  </a:cubicBezTo>
                  <a:cubicBezTo>
                    <a:pt x="410" y="249"/>
                    <a:pt x="461" y="269"/>
                    <a:pt x="524" y="269"/>
                  </a:cubicBezTo>
                  <a:cubicBezTo>
                    <a:pt x="616" y="269"/>
                    <a:pt x="698" y="225"/>
                    <a:pt x="701" y="224"/>
                  </a:cubicBezTo>
                  <a:cubicBezTo>
                    <a:pt x="707" y="221"/>
                    <a:pt x="710" y="214"/>
                    <a:pt x="709" y="208"/>
                  </a:cubicBezTo>
                  <a:cubicBezTo>
                    <a:pt x="707" y="201"/>
                    <a:pt x="701" y="197"/>
                    <a:pt x="695" y="197"/>
                  </a:cubicBezTo>
                  <a:close/>
                </a:path>
              </a:pathLst>
            </a:cu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53" name="FREEFORM">
              <a:extLst>
                <a:ext uri="{FF2B5EF4-FFF2-40B4-BE49-F238E27FC236}">
                  <a16:creationId xmlns:a16="http://schemas.microsoft.com/office/drawing/2014/main" id="{3DED139B-ECD2-40C0-9FC4-DF29180A5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4011613"/>
              <a:ext cx="561975" cy="171450"/>
            </a:xfrm>
            <a:custGeom>
              <a:avLst/>
              <a:gdLst>
                <a:gd name="T0" fmla="*/ 126 w 825"/>
                <a:gd name="T1" fmla="*/ 0 h 251"/>
                <a:gd name="T2" fmla="*/ 700 w 825"/>
                <a:gd name="T3" fmla="*/ 0 h 251"/>
                <a:gd name="T4" fmla="*/ 825 w 825"/>
                <a:gd name="T5" fmla="*/ 125 h 251"/>
                <a:gd name="T6" fmla="*/ 825 w 825"/>
                <a:gd name="T7" fmla="*/ 125 h 251"/>
                <a:gd name="T8" fmla="*/ 700 w 825"/>
                <a:gd name="T9" fmla="*/ 251 h 251"/>
                <a:gd name="T10" fmla="*/ 126 w 825"/>
                <a:gd name="T11" fmla="*/ 251 h 251"/>
                <a:gd name="T12" fmla="*/ 0 w 825"/>
                <a:gd name="T13" fmla="*/ 125 h 251"/>
                <a:gd name="T14" fmla="*/ 0 w 825"/>
                <a:gd name="T15" fmla="*/ 125 h 251"/>
                <a:gd name="T16" fmla="*/ 126 w 825"/>
                <a:gd name="T1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251">
                  <a:moveTo>
                    <a:pt x="126" y="0"/>
                  </a:moveTo>
                  <a:lnTo>
                    <a:pt x="700" y="0"/>
                  </a:lnTo>
                  <a:cubicBezTo>
                    <a:pt x="769" y="0"/>
                    <a:pt x="825" y="56"/>
                    <a:pt x="825" y="125"/>
                  </a:cubicBezTo>
                  <a:lnTo>
                    <a:pt x="825" y="125"/>
                  </a:lnTo>
                  <a:cubicBezTo>
                    <a:pt x="825" y="194"/>
                    <a:pt x="769" y="251"/>
                    <a:pt x="700" y="251"/>
                  </a:cubicBezTo>
                  <a:lnTo>
                    <a:pt x="126" y="251"/>
                  </a:lnTo>
                  <a:cubicBezTo>
                    <a:pt x="57" y="251"/>
                    <a:pt x="0" y="194"/>
                    <a:pt x="0" y="125"/>
                  </a:cubicBezTo>
                  <a:lnTo>
                    <a:pt x="0" y="125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solidFill>
              <a:srgbClr val="ED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56" name="TEXTBOX">
            <a:extLst>
              <a:ext uri="{FF2B5EF4-FFF2-40B4-BE49-F238E27FC236}">
                <a16:creationId xmlns:a16="http://schemas.microsoft.com/office/drawing/2014/main" id="{6EB05A15-BFC4-4A8A-858C-5AAAE1143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041" y="2303904"/>
            <a:ext cx="451245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Written by an expert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471" name="GROUP">
            <a:extLst>
              <a:ext uri="{FF2B5EF4-FFF2-40B4-BE49-F238E27FC236}">
                <a16:creationId xmlns:a16="http://schemas.microsoft.com/office/drawing/2014/main" id="{D875D639-8A08-41B7-AD45-1297A1A847DD}"/>
              </a:ext>
            </a:extLst>
          </p:cNvPr>
          <p:cNvGrpSpPr/>
          <p:nvPr/>
        </p:nvGrpSpPr>
        <p:grpSpPr>
          <a:xfrm>
            <a:off x="6372028" y="3352800"/>
            <a:ext cx="5737618" cy="1429386"/>
            <a:chOff x="5806323" y="3498849"/>
            <a:chExt cx="5737618" cy="1429386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ABF3362C-8A8B-4612-91C9-2FDBD8EC6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323" y="3498849"/>
              <a:ext cx="5737618" cy="1071559"/>
            </a:xfrm>
            <a:prstGeom prst="rect">
              <a:avLst/>
            </a:prstGeom>
            <a:solidFill>
              <a:srgbClr val="ED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57" name="TEXTBOX">
              <a:extLst>
                <a:ext uri="{FF2B5EF4-FFF2-40B4-BE49-F238E27FC236}">
                  <a16:creationId xmlns:a16="http://schemas.microsoft.com/office/drawing/2014/main" id="{D938C39D-E509-4E0D-8F4A-7C54A33E8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286" y="3581400"/>
              <a:ext cx="498149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latin typeface="Bebas Neue" panose="020B0606020202050201" pitchFamily="34" charset="0"/>
                </a:rPr>
                <a:t>with years of experience and having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58" name="TEXTBOX">
              <a:extLst>
                <a:ext uri="{FF2B5EF4-FFF2-40B4-BE49-F238E27FC236}">
                  <a16:creationId xmlns:a16="http://schemas.microsoft.com/office/drawing/2014/main" id="{EB316C42-D0B8-4E92-ABBF-2FC690BB5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7607" y="3943350"/>
              <a:ext cx="5628850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latin typeface="DK Lemon Yellow Sun" panose="02000000000000000000" pitchFamily="50" charset="0"/>
                </a:rPr>
                <a:t> the compassion to help those struggling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469" name="GROUP">
            <a:extLst>
              <a:ext uri="{FF2B5EF4-FFF2-40B4-BE49-F238E27FC236}">
                <a16:creationId xmlns:a16="http://schemas.microsoft.com/office/drawing/2014/main" id="{6C397D2D-50A3-4D23-B00E-ABB117DD5E71}"/>
              </a:ext>
            </a:extLst>
          </p:cNvPr>
          <p:cNvGrpSpPr/>
          <p:nvPr/>
        </p:nvGrpSpPr>
        <p:grpSpPr>
          <a:xfrm>
            <a:off x="2016125" y="1289050"/>
            <a:ext cx="1190625" cy="1149351"/>
            <a:chOff x="2016125" y="1289050"/>
            <a:chExt cx="1190625" cy="1149351"/>
          </a:xfrm>
          <a:effectLst/>
        </p:grpSpPr>
        <p:sp>
          <p:nvSpPr>
            <p:cNvPr id="16446" name="FREEFORM">
              <a:extLst>
                <a:ext uri="{FF2B5EF4-FFF2-40B4-BE49-F238E27FC236}">
                  <a16:creationId xmlns:a16="http://schemas.microsoft.com/office/drawing/2014/main" id="{CE38EDEA-DFE3-4AF1-AC1F-35579F6DB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175" y="1296988"/>
              <a:ext cx="790575" cy="1141413"/>
            </a:xfrm>
            <a:custGeom>
              <a:avLst/>
              <a:gdLst>
                <a:gd name="T0" fmla="*/ 1147 w 1160"/>
                <a:gd name="T1" fmla="*/ 508 h 1670"/>
                <a:gd name="T2" fmla="*/ 685 w 1160"/>
                <a:gd name="T3" fmla="*/ 1 h 1670"/>
                <a:gd name="T4" fmla="*/ 608 w 1160"/>
                <a:gd name="T5" fmla="*/ 4 h 1670"/>
                <a:gd name="T6" fmla="*/ 725 w 1160"/>
                <a:gd name="T7" fmla="*/ 958 h 1670"/>
                <a:gd name="T8" fmla="*/ 0 w 1160"/>
                <a:gd name="T9" fmla="*/ 1443 h 1670"/>
                <a:gd name="T10" fmla="*/ 158 w 1160"/>
                <a:gd name="T11" fmla="*/ 1670 h 1670"/>
                <a:gd name="T12" fmla="*/ 975 w 1160"/>
                <a:gd name="T13" fmla="*/ 1340 h 1670"/>
                <a:gd name="T14" fmla="*/ 976 w 1160"/>
                <a:gd name="T15" fmla="*/ 856 h 1670"/>
                <a:gd name="T16" fmla="*/ 1147 w 1160"/>
                <a:gd name="T17" fmla="*/ 508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0" h="1670">
                  <a:moveTo>
                    <a:pt x="1147" y="508"/>
                  </a:moveTo>
                  <a:cubicBezTo>
                    <a:pt x="1160" y="241"/>
                    <a:pt x="953" y="14"/>
                    <a:pt x="685" y="1"/>
                  </a:cubicBezTo>
                  <a:cubicBezTo>
                    <a:pt x="659" y="0"/>
                    <a:pt x="633" y="1"/>
                    <a:pt x="608" y="4"/>
                  </a:cubicBezTo>
                  <a:cubicBezTo>
                    <a:pt x="780" y="181"/>
                    <a:pt x="1011" y="531"/>
                    <a:pt x="725" y="958"/>
                  </a:cubicBezTo>
                  <a:cubicBezTo>
                    <a:pt x="725" y="958"/>
                    <a:pt x="630" y="1321"/>
                    <a:pt x="0" y="1443"/>
                  </a:cubicBezTo>
                  <a:lnTo>
                    <a:pt x="158" y="1670"/>
                  </a:lnTo>
                  <a:cubicBezTo>
                    <a:pt x="585" y="1352"/>
                    <a:pt x="975" y="1340"/>
                    <a:pt x="975" y="1340"/>
                  </a:cubicBezTo>
                  <a:lnTo>
                    <a:pt x="976" y="856"/>
                  </a:lnTo>
                  <a:cubicBezTo>
                    <a:pt x="1075" y="772"/>
                    <a:pt x="1141" y="648"/>
                    <a:pt x="1147" y="508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5" name="FREEFORM">
              <a:extLst>
                <a:ext uri="{FF2B5EF4-FFF2-40B4-BE49-F238E27FC236}">
                  <a16:creationId xmlns:a16="http://schemas.microsoft.com/office/drawing/2014/main" id="{263D46CD-01A4-4501-9036-269841726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1289050"/>
              <a:ext cx="1190625" cy="1149350"/>
            </a:xfrm>
            <a:custGeom>
              <a:avLst/>
              <a:gdLst>
                <a:gd name="T0" fmla="*/ 1271 w 1746"/>
                <a:gd name="T1" fmla="*/ 12 h 1681"/>
                <a:gd name="T2" fmla="*/ 765 w 1746"/>
                <a:gd name="T3" fmla="*/ 474 h 1681"/>
                <a:gd name="T4" fmla="*/ 769 w 1746"/>
                <a:gd name="T5" fmla="*/ 565 h 1681"/>
                <a:gd name="T6" fmla="*/ 464 w 1746"/>
                <a:gd name="T7" fmla="*/ 418 h 1681"/>
                <a:gd name="T8" fmla="*/ 11 w 1746"/>
                <a:gd name="T9" fmla="*/ 831 h 1681"/>
                <a:gd name="T10" fmla="*/ 424 w 1746"/>
                <a:gd name="T11" fmla="*/ 1284 h 1681"/>
                <a:gd name="T12" fmla="*/ 468 w 1746"/>
                <a:gd name="T13" fmla="*/ 1284 h 1681"/>
                <a:gd name="T14" fmla="*/ 744 w 1746"/>
                <a:gd name="T15" fmla="*/ 1681 h 1681"/>
                <a:gd name="T16" fmla="*/ 1561 w 1746"/>
                <a:gd name="T17" fmla="*/ 1351 h 1681"/>
                <a:gd name="T18" fmla="*/ 1562 w 1746"/>
                <a:gd name="T19" fmla="*/ 867 h 1681"/>
                <a:gd name="T20" fmla="*/ 1733 w 1746"/>
                <a:gd name="T21" fmla="*/ 519 h 1681"/>
                <a:gd name="T22" fmla="*/ 1271 w 1746"/>
                <a:gd name="T23" fmla="*/ 12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46" h="1681">
                  <a:moveTo>
                    <a:pt x="1271" y="12"/>
                  </a:moveTo>
                  <a:cubicBezTo>
                    <a:pt x="1004" y="0"/>
                    <a:pt x="777" y="207"/>
                    <a:pt x="765" y="474"/>
                  </a:cubicBezTo>
                  <a:cubicBezTo>
                    <a:pt x="764" y="505"/>
                    <a:pt x="765" y="535"/>
                    <a:pt x="769" y="565"/>
                  </a:cubicBezTo>
                  <a:cubicBezTo>
                    <a:pt x="694" y="480"/>
                    <a:pt x="586" y="424"/>
                    <a:pt x="464" y="418"/>
                  </a:cubicBezTo>
                  <a:cubicBezTo>
                    <a:pt x="225" y="407"/>
                    <a:pt x="22" y="592"/>
                    <a:pt x="11" y="831"/>
                  </a:cubicBezTo>
                  <a:cubicBezTo>
                    <a:pt x="0" y="1071"/>
                    <a:pt x="185" y="1273"/>
                    <a:pt x="424" y="1284"/>
                  </a:cubicBezTo>
                  <a:cubicBezTo>
                    <a:pt x="439" y="1285"/>
                    <a:pt x="454" y="1285"/>
                    <a:pt x="468" y="1284"/>
                  </a:cubicBezTo>
                  <a:lnTo>
                    <a:pt x="744" y="1681"/>
                  </a:lnTo>
                  <a:cubicBezTo>
                    <a:pt x="1171" y="1363"/>
                    <a:pt x="1561" y="1351"/>
                    <a:pt x="1561" y="1351"/>
                  </a:cubicBezTo>
                  <a:lnTo>
                    <a:pt x="1562" y="867"/>
                  </a:lnTo>
                  <a:cubicBezTo>
                    <a:pt x="1661" y="783"/>
                    <a:pt x="1727" y="659"/>
                    <a:pt x="1733" y="519"/>
                  </a:cubicBezTo>
                  <a:cubicBezTo>
                    <a:pt x="1746" y="252"/>
                    <a:pt x="1539" y="25"/>
                    <a:pt x="1271" y="1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8" name="FREEFORM">
              <a:extLst>
                <a:ext uri="{FF2B5EF4-FFF2-40B4-BE49-F238E27FC236}">
                  <a16:creationId xmlns:a16="http://schemas.microsoft.com/office/drawing/2014/main" id="{9C617A86-E11B-41D2-8507-5EC6CC16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950" y="1885950"/>
              <a:ext cx="687388" cy="265113"/>
            </a:xfrm>
            <a:custGeom>
              <a:avLst/>
              <a:gdLst>
                <a:gd name="T0" fmla="*/ 1009 w 1009"/>
                <a:gd name="T1" fmla="*/ 0 h 386"/>
                <a:gd name="T2" fmla="*/ 993 w 1009"/>
                <a:gd name="T3" fmla="*/ 4 h 386"/>
                <a:gd name="T4" fmla="*/ 947 w 1009"/>
                <a:gd name="T5" fmla="*/ 18 h 386"/>
                <a:gd name="T6" fmla="*/ 901 w 1009"/>
                <a:gd name="T7" fmla="*/ 32 h 386"/>
                <a:gd name="T8" fmla="*/ 855 w 1009"/>
                <a:gd name="T9" fmla="*/ 44 h 386"/>
                <a:gd name="T10" fmla="*/ 809 w 1009"/>
                <a:gd name="T11" fmla="*/ 55 h 386"/>
                <a:gd name="T12" fmla="*/ 717 w 1009"/>
                <a:gd name="T13" fmla="*/ 72 h 386"/>
                <a:gd name="T14" fmla="*/ 670 w 1009"/>
                <a:gd name="T15" fmla="*/ 78 h 386"/>
                <a:gd name="T16" fmla="*/ 624 w 1009"/>
                <a:gd name="T17" fmla="*/ 81 h 386"/>
                <a:gd name="T18" fmla="*/ 533 w 1009"/>
                <a:gd name="T19" fmla="*/ 79 h 386"/>
                <a:gd name="T20" fmla="*/ 445 w 1009"/>
                <a:gd name="T21" fmla="*/ 62 h 386"/>
                <a:gd name="T22" fmla="*/ 405 w 1009"/>
                <a:gd name="T23" fmla="*/ 46 h 386"/>
                <a:gd name="T24" fmla="*/ 387 w 1009"/>
                <a:gd name="T25" fmla="*/ 36 h 386"/>
                <a:gd name="T26" fmla="*/ 379 w 1009"/>
                <a:gd name="T27" fmla="*/ 30 h 386"/>
                <a:gd name="T28" fmla="*/ 373 w 1009"/>
                <a:gd name="T29" fmla="*/ 25 h 386"/>
                <a:gd name="T30" fmla="*/ 369 w 1009"/>
                <a:gd name="T31" fmla="*/ 23 h 386"/>
                <a:gd name="T32" fmla="*/ 351 w 1009"/>
                <a:gd name="T33" fmla="*/ 16 h 386"/>
                <a:gd name="T34" fmla="*/ 320 w 1009"/>
                <a:gd name="T35" fmla="*/ 47 h 386"/>
                <a:gd name="T36" fmla="*/ 312 w 1009"/>
                <a:gd name="T37" fmla="*/ 100 h 386"/>
                <a:gd name="T38" fmla="*/ 288 w 1009"/>
                <a:gd name="T39" fmla="*/ 151 h 386"/>
                <a:gd name="T40" fmla="*/ 208 w 1009"/>
                <a:gd name="T41" fmla="*/ 242 h 386"/>
                <a:gd name="T42" fmla="*/ 109 w 1009"/>
                <a:gd name="T43" fmla="*/ 319 h 386"/>
                <a:gd name="T44" fmla="*/ 55 w 1009"/>
                <a:gd name="T45" fmla="*/ 354 h 386"/>
                <a:gd name="T46" fmla="*/ 0 w 1009"/>
                <a:gd name="T47" fmla="*/ 386 h 386"/>
                <a:gd name="T48" fmla="*/ 61 w 1009"/>
                <a:gd name="T49" fmla="*/ 367 h 386"/>
                <a:gd name="T50" fmla="*/ 121 w 1009"/>
                <a:gd name="T51" fmla="*/ 341 h 386"/>
                <a:gd name="T52" fmla="*/ 235 w 1009"/>
                <a:gd name="T53" fmla="*/ 276 h 386"/>
                <a:gd name="T54" fmla="*/ 287 w 1009"/>
                <a:gd name="T55" fmla="*/ 233 h 386"/>
                <a:gd name="T56" fmla="*/ 333 w 1009"/>
                <a:gd name="T57" fmla="*/ 182 h 386"/>
                <a:gd name="T58" fmla="*/ 367 w 1009"/>
                <a:gd name="T59" fmla="*/ 120 h 386"/>
                <a:gd name="T60" fmla="*/ 374 w 1009"/>
                <a:gd name="T61" fmla="*/ 100 h 386"/>
                <a:gd name="T62" fmla="*/ 377 w 1009"/>
                <a:gd name="T63" fmla="*/ 102 h 386"/>
                <a:gd name="T64" fmla="*/ 426 w 1009"/>
                <a:gd name="T65" fmla="*/ 122 h 386"/>
                <a:gd name="T66" fmla="*/ 476 w 1009"/>
                <a:gd name="T67" fmla="*/ 135 h 386"/>
                <a:gd name="T68" fmla="*/ 527 w 1009"/>
                <a:gd name="T69" fmla="*/ 142 h 386"/>
                <a:gd name="T70" fmla="*/ 578 w 1009"/>
                <a:gd name="T71" fmla="*/ 144 h 386"/>
                <a:gd name="T72" fmla="*/ 628 w 1009"/>
                <a:gd name="T73" fmla="*/ 141 h 386"/>
                <a:gd name="T74" fmla="*/ 678 w 1009"/>
                <a:gd name="T75" fmla="*/ 135 h 386"/>
                <a:gd name="T76" fmla="*/ 726 w 1009"/>
                <a:gd name="T77" fmla="*/ 126 h 386"/>
                <a:gd name="T78" fmla="*/ 775 w 1009"/>
                <a:gd name="T79" fmla="*/ 114 h 386"/>
                <a:gd name="T80" fmla="*/ 822 w 1009"/>
                <a:gd name="T81" fmla="*/ 100 h 386"/>
                <a:gd name="T82" fmla="*/ 868 w 1009"/>
                <a:gd name="T83" fmla="*/ 84 h 386"/>
                <a:gd name="T84" fmla="*/ 913 w 1009"/>
                <a:gd name="T85" fmla="*/ 65 h 386"/>
                <a:gd name="T86" fmla="*/ 958 w 1009"/>
                <a:gd name="T87" fmla="*/ 45 h 386"/>
                <a:gd name="T88" fmla="*/ 1001 w 1009"/>
                <a:gd name="T89" fmla="*/ 24 h 386"/>
                <a:gd name="T90" fmla="*/ 1009 w 1009"/>
                <a:gd name="T91" fmla="*/ 19 h 386"/>
                <a:gd name="T92" fmla="*/ 1009 w 1009"/>
                <a:gd name="T93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9" h="386">
                  <a:moveTo>
                    <a:pt x="1009" y="0"/>
                  </a:moveTo>
                  <a:cubicBezTo>
                    <a:pt x="1004" y="1"/>
                    <a:pt x="999" y="3"/>
                    <a:pt x="993" y="4"/>
                  </a:cubicBezTo>
                  <a:cubicBezTo>
                    <a:pt x="978" y="10"/>
                    <a:pt x="963" y="14"/>
                    <a:pt x="947" y="18"/>
                  </a:cubicBezTo>
                  <a:cubicBezTo>
                    <a:pt x="932" y="23"/>
                    <a:pt x="917" y="27"/>
                    <a:pt x="901" y="32"/>
                  </a:cubicBezTo>
                  <a:cubicBezTo>
                    <a:pt x="886" y="36"/>
                    <a:pt x="871" y="40"/>
                    <a:pt x="855" y="44"/>
                  </a:cubicBezTo>
                  <a:lnTo>
                    <a:pt x="809" y="55"/>
                  </a:lnTo>
                  <a:cubicBezTo>
                    <a:pt x="778" y="62"/>
                    <a:pt x="747" y="67"/>
                    <a:pt x="717" y="72"/>
                  </a:cubicBezTo>
                  <a:cubicBezTo>
                    <a:pt x="701" y="74"/>
                    <a:pt x="686" y="76"/>
                    <a:pt x="670" y="78"/>
                  </a:cubicBezTo>
                  <a:cubicBezTo>
                    <a:pt x="655" y="79"/>
                    <a:pt x="639" y="80"/>
                    <a:pt x="624" y="81"/>
                  </a:cubicBezTo>
                  <a:cubicBezTo>
                    <a:pt x="593" y="82"/>
                    <a:pt x="563" y="82"/>
                    <a:pt x="533" y="79"/>
                  </a:cubicBezTo>
                  <a:cubicBezTo>
                    <a:pt x="503" y="76"/>
                    <a:pt x="473" y="70"/>
                    <a:pt x="445" y="62"/>
                  </a:cubicBezTo>
                  <a:cubicBezTo>
                    <a:pt x="431" y="57"/>
                    <a:pt x="418" y="52"/>
                    <a:pt x="405" y="46"/>
                  </a:cubicBezTo>
                  <a:cubicBezTo>
                    <a:pt x="399" y="42"/>
                    <a:pt x="393" y="39"/>
                    <a:pt x="387" y="36"/>
                  </a:cubicBezTo>
                  <a:cubicBezTo>
                    <a:pt x="384" y="34"/>
                    <a:pt x="381" y="32"/>
                    <a:pt x="379" y="30"/>
                  </a:cubicBezTo>
                  <a:lnTo>
                    <a:pt x="373" y="25"/>
                  </a:lnTo>
                  <a:lnTo>
                    <a:pt x="369" y="23"/>
                  </a:lnTo>
                  <a:cubicBezTo>
                    <a:pt x="364" y="19"/>
                    <a:pt x="358" y="16"/>
                    <a:pt x="351" y="16"/>
                  </a:cubicBezTo>
                  <a:cubicBezTo>
                    <a:pt x="334" y="16"/>
                    <a:pt x="320" y="30"/>
                    <a:pt x="320" y="47"/>
                  </a:cubicBezTo>
                  <a:cubicBezTo>
                    <a:pt x="320" y="65"/>
                    <a:pt x="318" y="83"/>
                    <a:pt x="312" y="100"/>
                  </a:cubicBezTo>
                  <a:cubicBezTo>
                    <a:pt x="307" y="118"/>
                    <a:pt x="298" y="135"/>
                    <a:pt x="288" y="151"/>
                  </a:cubicBezTo>
                  <a:cubicBezTo>
                    <a:pt x="267" y="184"/>
                    <a:pt x="239" y="215"/>
                    <a:pt x="208" y="242"/>
                  </a:cubicBezTo>
                  <a:cubicBezTo>
                    <a:pt x="178" y="270"/>
                    <a:pt x="144" y="295"/>
                    <a:pt x="109" y="319"/>
                  </a:cubicBezTo>
                  <a:cubicBezTo>
                    <a:pt x="91" y="331"/>
                    <a:pt x="73" y="342"/>
                    <a:pt x="55" y="354"/>
                  </a:cubicBezTo>
                  <a:cubicBezTo>
                    <a:pt x="37" y="365"/>
                    <a:pt x="19" y="376"/>
                    <a:pt x="0" y="386"/>
                  </a:cubicBezTo>
                  <a:cubicBezTo>
                    <a:pt x="21" y="381"/>
                    <a:pt x="41" y="374"/>
                    <a:pt x="61" y="367"/>
                  </a:cubicBezTo>
                  <a:cubicBezTo>
                    <a:pt x="82" y="359"/>
                    <a:pt x="102" y="351"/>
                    <a:pt x="121" y="341"/>
                  </a:cubicBezTo>
                  <a:cubicBezTo>
                    <a:pt x="161" y="323"/>
                    <a:pt x="199" y="301"/>
                    <a:pt x="235" y="276"/>
                  </a:cubicBezTo>
                  <a:cubicBezTo>
                    <a:pt x="253" y="263"/>
                    <a:pt x="270" y="249"/>
                    <a:pt x="287" y="233"/>
                  </a:cubicBezTo>
                  <a:cubicBezTo>
                    <a:pt x="303" y="218"/>
                    <a:pt x="319" y="201"/>
                    <a:pt x="333" y="182"/>
                  </a:cubicBezTo>
                  <a:cubicBezTo>
                    <a:pt x="347" y="163"/>
                    <a:pt x="358" y="142"/>
                    <a:pt x="367" y="120"/>
                  </a:cubicBezTo>
                  <a:cubicBezTo>
                    <a:pt x="370" y="113"/>
                    <a:pt x="372" y="107"/>
                    <a:pt x="374" y="100"/>
                  </a:cubicBezTo>
                  <a:cubicBezTo>
                    <a:pt x="375" y="100"/>
                    <a:pt x="376" y="101"/>
                    <a:pt x="377" y="102"/>
                  </a:cubicBezTo>
                  <a:cubicBezTo>
                    <a:pt x="393" y="110"/>
                    <a:pt x="409" y="117"/>
                    <a:pt x="426" y="122"/>
                  </a:cubicBezTo>
                  <a:cubicBezTo>
                    <a:pt x="442" y="127"/>
                    <a:pt x="459" y="132"/>
                    <a:pt x="476" y="135"/>
                  </a:cubicBezTo>
                  <a:cubicBezTo>
                    <a:pt x="493" y="138"/>
                    <a:pt x="510" y="140"/>
                    <a:pt x="527" y="142"/>
                  </a:cubicBezTo>
                  <a:cubicBezTo>
                    <a:pt x="544" y="143"/>
                    <a:pt x="561" y="144"/>
                    <a:pt x="578" y="144"/>
                  </a:cubicBezTo>
                  <a:cubicBezTo>
                    <a:pt x="595" y="143"/>
                    <a:pt x="611" y="143"/>
                    <a:pt x="628" y="141"/>
                  </a:cubicBezTo>
                  <a:cubicBezTo>
                    <a:pt x="645" y="140"/>
                    <a:pt x="661" y="137"/>
                    <a:pt x="678" y="135"/>
                  </a:cubicBezTo>
                  <a:cubicBezTo>
                    <a:pt x="694" y="132"/>
                    <a:pt x="710" y="130"/>
                    <a:pt x="726" y="126"/>
                  </a:cubicBezTo>
                  <a:cubicBezTo>
                    <a:pt x="743" y="123"/>
                    <a:pt x="759" y="119"/>
                    <a:pt x="775" y="114"/>
                  </a:cubicBezTo>
                  <a:cubicBezTo>
                    <a:pt x="790" y="110"/>
                    <a:pt x="806" y="105"/>
                    <a:pt x="822" y="100"/>
                  </a:cubicBezTo>
                  <a:cubicBezTo>
                    <a:pt x="837" y="95"/>
                    <a:pt x="853" y="90"/>
                    <a:pt x="868" y="84"/>
                  </a:cubicBezTo>
                  <a:cubicBezTo>
                    <a:pt x="883" y="78"/>
                    <a:pt x="898" y="72"/>
                    <a:pt x="913" y="65"/>
                  </a:cubicBezTo>
                  <a:cubicBezTo>
                    <a:pt x="928" y="59"/>
                    <a:pt x="943" y="53"/>
                    <a:pt x="958" y="45"/>
                  </a:cubicBezTo>
                  <a:cubicBezTo>
                    <a:pt x="972" y="38"/>
                    <a:pt x="987" y="31"/>
                    <a:pt x="1001" y="24"/>
                  </a:cubicBezTo>
                  <a:cubicBezTo>
                    <a:pt x="1004" y="22"/>
                    <a:pt x="1006" y="21"/>
                    <a:pt x="1009" y="19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CDC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9" name="FREEFORM">
              <a:extLst>
                <a:ext uri="{FF2B5EF4-FFF2-40B4-BE49-F238E27FC236}">
                  <a16:creationId xmlns:a16="http://schemas.microsoft.com/office/drawing/2014/main" id="{9A6C8F94-FDB9-4ED0-B8F3-9C2E9DF70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988" y="1646238"/>
              <a:ext cx="133350" cy="355600"/>
            </a:xfrm>
            <a:custGeom>
              <a:avLst/>
              <a:gdLst>
                <a:gd name="T0" fmla="*/ 197 w 197"/>
                <a:gd name="T1" fmla="*/ 0 h 519"/>
                <a:gd name="T2" fmla="*/ 182 w 197"/>
                <a:gd name="T3" fmla="*/ 21 h 519"/>
                <a:gd name="T4" fmla="*/ 145 w 197"/>
                <a:gd name="T5" fmla="*/ 75 h 519"/>
                <a:gd name="T6" fmla="*/ 122 w 197"/>
                <a:gd name="T7" fmla="*/ 111 h 519"/>
                <a:gd name="T8" fmla="*/ 99 w 197"/>
                <a:gd name="T9" fmla="*/ 153 h 519"/>
                <a:gd name="T10" fmla="*/ 61 w 197"/>
                <a:gd name="T11" fmla="*/ 247 h 519"/>
                <a:gd name="T12" fmla="*/ 49 w 197"/>
                <a:gd name="T13" fmla="*/ 296 h 519"/>
                <a:gd name="T14" fmla="*/ 43 w 197"/>
                <a:gd name="T15" fmla="*/ 345 h 519"/>
                <a:gd name="T16" fmla="*/ 43 w 197"/>
                <a:gd name="T17" fmla="*/ 368 h 519"/>
                <a:gd name="T18" fmla="*/ 44 w 197"/>
                <a:gd name="T19" fmla="*/ 391 h 519"/>
                <a:gd name="T20" fmla="*/ 50 w 197"/>
                <a:gd name="T21" fmla="*/ 433 h 519"/>
                <a:gd name="T22" fmla="*/ 54 w 197"/>
                <a:gd name="T23" fmla="*/ 451 h 519"/>
                <a:gd name="T24" fmla="*/ 58 w 197"/>
                <a:gd name="T25" fmla="*/ 468 h 519"/>
                <a:gd name="T26" fmla="*/ 66 w 197"/>
                <a:gd name="T27" fmla="*/ 495 h 519"/>
                <a:gd name="T28" fmla="*/ 74 w 197"/>
                <a:gd name="T29" fmla="*/ 519 h 519"/>
                <a:gd name="T30" fmla="*/ 58 w 197"/>
                <a:gd name="T31" fmla="*/ 500 h 519"/>
                <a:gd name="T32" fmla="*/ 41 w 197"/>
                <a:gd name="T33" fmla="*/ 475 h 519"/>
                <a:gd name="T34" fmla="*/ 23 w 197"/>
                <a:gd name="T35" fmla="*/ 441 h 519"/>
                <a:gd name="T36" fmla="*/ 15 w 197"/>
                <a:gd name="T37" fmla="*/ 420 h 519"/>
                <a:gd name="T38" fmla="*/ 9 w 197"/>
                <a:gd name="T39" fmla="*/ 397 h 519"/>
                <a:gd name="T40" fmla="*/ 4 w 197"/>
                <a:gd name="T41" fmla="*/ 372 h 519"/>
                <a:gd name="T42" fmla="*/ 1 w 197"/>
                <a:gd name="T43" fmla="*/ 345 h 519"/>
                <a:gd name="T44" fmla="*/ 3 w 197"/>
                <a:gd name="T45" fmla="*/ 289 h 519"/>
                <a:gd name="T46" fmla="*/ 15 w 197"/>
                <a:gd name="T47" fmla="*/ 233 h 519"/>
                <a:gd name="T48" fmla="*/ 36 w 197"/>
                <a:gd name="T49" fmla="*/ 180 h 519"/>
                <a:gd name="T50" fmla="*/ 63 w 197"/>
                <a:gd name="T51" fmla="*/ 132 h 519"/>
                <a:gd name="T52" fmla="*/ 124 w 197"/>
                <a:gd name="T53" fmla="*/ 57 h 519"/>
                <a:gd name="T54" fmla="*/ 175 w 197"/>
                <a:gd name="T55" fmla="*/ 14 h 519"/>
                <a:gd name="T56" fmla="*/ 197 w 197"/>
                <a:gd name="T57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7" h="519">
                  <a:moveTo>
                    <a:pt x="197" y="0"/>
                  </a:moveTo>
                  <a:cubicBezTo>
                    <a:pt x="197" y="0"/>
                    <a:pt x="191" y="8"/>
                    <a:pt x="182" y="21"/>
                  </a:cubicBezTo>
                  <a:cubicBezTo>
                    <a:pt x="172" y="34"/>
                    <a:pt x="160" y="52"/>
                    <a:pt x="145" y="75"/>
                  </a:cubicBezTo>
                  <a:cubicBezTo>
                    <a:pt x="138" y="86"/>
                    <a:pt x="130" y="98"/>
                    <a:pt x="122" y="111"/>
                  </a:cubicBezTo>
                  <a:cubicBezTo>
                    <a:pt x="114" y="124"/>
                    <a:pt x="107" y="139"/>
                    <a:pt x="99" y="153"/>
                  </a:cubicBezTo>
                  <a:cubicBezTo>
                    <a:pt x="85" y="182"/>
                    <a:pt x="71" y="214"/>
                    <a:pt x="61" y="247"/>
                  </a:cubicBezTo>
                  <a:cubicBezTo>
                    <a:pt x="56" y="263"/>
                    <a:pt x="52" y="280"/>
                    <a:pt x="49" y="296"/>
                  </a:cubicBezTo>
                  <a:cubicBezTo>
                    <a:pt x="46" y="313"/>
                    <a:pt x="44" y="329"/>
                    <a:pt x="43" y="345"/>
                  </a:cubicBezTo>
                  <a:cubicBezTo>
                    <a:pt x="43" y="353"/>
                    <a:pt x="43" y="361"/>
                    <a:pt x="43" y="368"/>
                  </a:cubicBezTo>
                  <a:cubicBezTo>
                    <a:pt x="43" y="376"/>
                    <a:pt x="44" y="384"/>
                    <a:pt x="44" y="391"/>
                  </a:cubicBezTo>
                  <a:cubicBezTo>
                    <a:pt x="46" y="406"/>
                    <a:pt x="47" y="420"/>
                    <a:pt x="50" y="433"/>
                  </a:cubicBezTo>
                  <a:cubicBezTo>
                    <a:pt x="51" y="439"/>
                    <a:pt x="52" y="445"/>
                    <a:pt x="54" y="451"/>
                  </a:cubicBezTo>
                  <a:cubicBezTo>
                    <a:pt x="55" y="457"/>
                    <a:pt x="56" y="463"/>
                    <a:pt x="58" y="468"/>
                  </a:cubicBezTo>
                  <a:cubicBezTo>
                    <a:pt x="61" y="478"/>
                    <a:pt x="63" y="488"/>
                    <a:pt x="66" y="495"/>
                  </a:cubicBezTo>
                  <a:cubicBezTo>
                    <a:pt x="71" y="510"/>
                    <a:pt x="74" y="519"/>
                    <a:pt x="74" y="519"/>
                  </a:cubicBezTo>
                  <a:cubicBezTo>
                    <a:pt x="74" y="519"/>
                    <a:pt x="68" y="512"/>
                    <a:pt x="58" y="500"/>
                  </a:cubicBezTo>
                  <a:cubicBezTo>
                    <a:pt x="53" y="493"/>
                    <a:pt x="47" y="485"/>
                    <a:pt x="41" y="475"/>
                  </a:cubicBezTo>
                  <a:cubicBezTo>
                    <a:pt x="35" y="465"/>
                    <a:pt x="29" y="454"/>
                    <a:pt x="23" y="441"/>
                  </a:cubicBezTo>
                  <a:cubicBezTo>
                    <a:pt x="21" y="434"/>
                    <a:pt x="18" y="427"/>
                    <a:pt x="15" y="420"/>
                  </a:cubicBezTo>
                  <a:cubicBezTo>
                    <a:pt x="13" y="413"/>
                    <a:pt x="11" y="405"/>
                    <a:pt x="9" y="397"/>
                  </a:cubicBezTo>
                  <a:cubicBezTo>
                    <a:pt x="7" y="389"/>
                    <a:pt x="5" y="380"/>
                    <a:pt x="4" y="372"/>
                  </a:cubicBezTo>
                  <a:cubicBezTo>
                    <a:pt x="2" y="363"/>
                    <a:pt x="2" y="354"/>
                    <a:pt x="1" y="345"/>
                  </a:cubicBezTo>
                  <a:cubicBezTo>
                    <a:pt x="0" y="327"/>
                    <a:pt x="0" y="308"/>
                    <a:pt x="3" y="289"/>
                  </a:cubicBezTo>
                  <a:cubicBezTo>
                    <a:pt x="5" y="270"/>
                    <a:pt x="10" y="251"/>
                    <a:pt x="15" y="233"/>
                  </a:cubicBezTo>
                  <a:cubicBezTo>
                    <a:pt x="21" y="215"/>
                    <a:pt x="28" y="197"/>
                    <a:pt x="36" y="180"/>
                  </a:cubicBezTo>
                  <a:cubicBezTo>
                    <a:pt x="44" y="163"/>
                    <a:pt x="53" y="147"/>
                    <a:pt x="63" y="132"/>
                  </a:cubicBezTo>
                  <a:cubicBezTo>
                    <a:pt x="82" y="102"/>
                    <a:pt x="104" y="77"/>
                    <a:pt x="124" y="57"/>
                  </a:cubicBezTo>
                  <a:cubicBezTo>
                    <a:pt x="143" y="38"/>
                    <a:pt x="162" y="23"/>
                    <a:pt x="175" y="14"/>
                  </a:cubicBezTo>
                  <a:cubicBezTo>
                    <a:pt x="188" y="4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CDC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6475" name="LINE">
            <a:extLst>
              <a:ext uri="{FF2B5EF4-FFF2-40B4-BE49-F238E27FC236}">
                <a16:creationId xmlns:a16="http://schemas.microsoft.com/office/drawing/2014/main" id="{4DBAFE7E-A5CB-4578-8128-5EFB167CC6F5}"/>
              </a:ext>
            </a:extLst>
          </p:cNvPr>
          <p:cNvCxnSpPr/>
          <p:nvPr/>
        </p:nvCxnSpPr>
        <p:spPr>
          <a:xfrm>
            <a:off x="6955469" y="1985962"/>
            <a:ext cx="38458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LINE">
            <a:extLst>
              <a:ext uri="{FF2B5EF4-FFF2-40B4-BE49-F238E27FC236}">
                <a16:creationId xmlns:a16="http://schemas.microsoft.com/office/drawing/2014/main" id="{B45C56D0-6EA3-46A8-888B-FB1656BB775E}"/>
              </a:ext>
            </a:extLst>
          </p:cNvPr>
          <p:cNvCxnSpPr/>
          <p:nvPr/>
        </p:nvCxnSpPr>
        <p:spPr>
          <a:xfrm>
            <a:off x="7280907" y="2092325"/>
            <a:ext cx="137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LINE">
            <a:extLst>
              <a:ext uri="{FF2B5EF4-FFF2-40B4-BE49-F238E27FC236}">
                <a16:creationId xmlns:a16="http://schemas.microsoft.com/office/drawing/2014/main" id="{BBFE354B-E072-4A19-8A52-297586445079}"/>
              </a:ext>
            </a:extLst>
          </p:cNvPr>
          <p:cNvCxnSpPr/>
          <p:nvPr/>
        </p:nvCxnSpPr>
        <p:spPr>
          <a:xfrm>
            <a:off x="7955593" y="2193926"/>
            <a:ext cx="137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LINE">
            <a:extLst>
              <a:ext uri="{FF2B5EF4-FFF2-40B4-BE49-F238E27FC236}">
                <a16:creationId xmlns:a16="http://schemas.microsoft.com/office/drawing/2014/main" id="{53C72EDE-1350-44E7-BCF5-CB94933C42C3}"/>
              </a:ext>
            </a:extLst>
          </p:cNvPr>
          <p:cNvCxnSpPr/>
          <p:nvPr/>
        </p:nvCxnSpPr>
        <p:spPr>
          <a:xfrm>
            <a:off x="6355500" y="4424362"/>
            <a:ext cx="38458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LINE">
            <a:extLst>
              <a:ext uri="{FF2B5EF4-FFF2-40B4-BE49-F238E27FC236}">
                <a16:creationId xmlns:a16="http://schemas.microsoft.com/office/drawing/2014/main" id="{9DD3D70E-CAEA-45B8-BB6F-D1386EC6DB83}"/>
              </a:ext>
            </a:extLst>
          </p:cNvPr>
          <p:cNvCxnSpPr/>
          <p:nvPr/>
        </p:nvCxnSpPr>
        <p:spPr>
          <a:xfrm>
            <a:off x="6680938" y="4530725"/>
            <a:ext cx="137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LINE">
            <a:extLst>
              <a:ext uri="{FF2B5EF4-FFF2-40B4-BE49-F238E27FC236}">
                <a16:creationId xmlns:a16="http://schemas.microsoft.com/office/drawing/2014/main" id="{21B2FC3C-06F7-44E3-8DD9-9032C2BD8E93}"/>
              </a:ext>
            </a:extLst>
          </p:cNvPr>
          <p:cNvCxnSpPr/>
          <p:nvPr/>
        </p:nvCxnSpPr>
        <p:spPr>
          <a:xfrm>
            <a:off x="9230688" y="4530725"/>
            <a:ext cx="137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">
            <a:extLst>
              <a:ext uri="{FF2B5EF4-FFF2-40B4-BE49-F238E27FC236}">
                <a16:creationId xmlns:a16="http://schemas.microsoft.com/office/drawing/2014/main" id="{BCD32F65-382F-40F8-B73F-36A66E79F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49" y="1640431"/>
            <a:ext cx="3225802" cy="3234512"/>
          </a:xfrm>
          <a:prstGeom prst="ellips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">
            <a:extLst>
              <a:ext uri="{FF2B5EF4-FFF2-40B4-BE49-F238E27FC236}">
                <a16:creationId xmlns:a16="http://schemas.microsoft.com/office/drawing/2014/main" id="{2F46513C-9A55-40AE-9F58-837F793F1D15}"/>
              </a:ext>
            </a:extLst>
          </p:cNvPr>
          <p:cNvSpPr>
            <a:spLocks/>
          </p:cNvSpPr>
          <p:nvPr/>
        </p:nvSpPr>
        <p:spPr bwMode="auto">
          <a:xfrm>
            <a:off x="1481138" y="4797425"/>
            <a:ext cx="3679825" cy="1073150"/>
          </a:xfrm>
          <a:custGeom>
            <a:avLst/>
            <a:gdLst>
              <a:gd name="T0" fmla="*/ 4875 w 5398"/>
              <a:gd name="T1" fmla="*/ 1569 h 1569"/>
              <a:gd name="T2" fmla="*/ 3249 w 5398"/>
              <a:gd name="T3" fmla="*/ 1036 h 1569"/>
              <a:gd name="T4" fmla="*/ 1862 w 5398"/>
              <a:gd name="T5" fmla="*/ 1092 h 1569"/>
              <a:gd name="T6" fmla="*/ 550 w 5398"/>
              <a:gd name="T7" fmla="*/ 1551 h 1569"/>
              <a:gd name="T8" fmla="*/ 401 w 5398"/>
              <a:gd name="T9" fmla="*/ 1081 h 1569"/>
              <a:gd name="T10" fmla="*/ 0 w 5398"/>
              <a:gd name="T11" fmla="*/ 725 h 1569"/>
              <a:gd name="T12" fmla="*/ 1656 w 5398"/>
              <a:gd name="T13" fmla="*/ 135 h 1569"/>
              <a:gd name="T14" fmla="*/ 3375 w 5398"/>
              <a:gd name="T15" fmla="*/ 66 h 1569"/>
              <a:gd name="T16" fmla="*/ 5398 w 5398"/>
              <a:gd name="T17" fmla="*/ 728 h 1569"/>
              <a:gd name="T18" fmla="*/ 5008 w 5398"/>
              <a:gd name="T19" fmla="*/ 1086 h 1569"/>
              <a:gd name="T20" fmla="*/ 4875 w 5398"/>
              <a:gd name="T21" fmla="*/ 1569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98" h="1569">
                <a:moveTo>
                  <a:pt x="4875" y="1569"/>
                </a:moveTo>
                <a:cubicBezTo>
                  <a:pt x="4360" y="1281"/>
                  <a:pt x="3813" y="1102"/>
                  <a:pt x="3249" y="1036"/>
                </a:cubicBezTo>
                <a:cubicBezTo>
                  <a:pt x="2796" y="983"/>
                  <a:pt x="2330" y="1002"/>
                  <a:pt x="1862" y="1092"/>
                </a:cubicBezTo>
                <a:cubicBezTo>
                  <a:pt x="1076" y="1244"/>
                  <a:pt x="555" y="1548"/>
                  <a:pt x="550" y="1551"/>
                </a:cubicBezTo>
                <a:lnTo>
                  <a:pt x="401" y="1081"/>
                </a:lnTo>
                <a:lnTo>
                  <a:pt x="0" y="725"/>
                </a:lnTo>
                <a:cubicBezTo>
                  <a:pt x="27" y="709"/>
                  <a:pt x="675" y="324"/>
                  <a:pt x="1656" y="135"/>
                </a:cubicBezTo>
                <a:cubicBezTo>
                  <a:pt x="2233" y="23"/>
                  <a:pt x="2812" y="0"/>
                  <a:pt x="3375" y="66"/>
                </a:cubicBezTo>
                <a:cubicBezTo>
                  <a:pt x="4080" y="148"/>
                  <a:pt x="4761" y="371"/>
                  <a:pt x="5398" y="728"/>
                </a:cubicBezTo>
                <a:lnTo>
                  <a:pt x="5008" y="1086"/>
                </a:lnTo>
                <a:lnTo>
                  <a:pt x="4875" y="1569"/>
                </a:lnTo>
                <a:close/>
              </a:path>
            </a:pathLst>
          </a:custGeom>
          <a:solidFill>
            <a:srgbClr val="AC16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">
            <a:extLst>
              <a:ext uri="{FF2B5EF4-FFF2-40B4-BE49-F238E27FC236}">
                <a16:creationId xmlns:a16="http://schemas.microsoft.com/office/drawing/2014/main" id="{A5BA53E1-B194-4F0D-8D71-EB020F5607D6}"/>
              </a:ext>
            </a:extLst>
          </p:cNvPr>
          <p:cNvSpPr>
            <a:spLocks/>
          </p:cNvSpPr>
          <p:nvPr/>
        </p:nvSpPr>
        <p:spPr bwMode="auto">
          <a:xfrm>
            <a:off x="1614488" y="4638675"/>
            <a:ext cx="3405188" cy="1046163"/>
          </a:xfrm>
          <a:custGeom>
            <a:avLst/>
            <a:gdLst>
              <a:gd name="T0" fmla="*/ 4510 w 4993"/>
              <a:gd name="T1" fmla="*/ 1529 h 1529"/>
              <a:gd name="T2" fmla="*/ 3005 w 4993"/>
              <a:gd name="T3" fmla="*/ 1009 h 1529"/>
              <a:gd name="T4" fmla="*/ 1722 w 4993"/>
              <a:gd name="T5" fmla="*/ 1064 h 1529"/>
              <a:gd name="T6" fmla="*/ 509 w 4993"/>
              <a:gd name="T7" fmla="*/ 1511 h 1529"/>
              <a:gd name="T8" fmla="*/ 0 w 4993"/>
              <a:gd name="T9" fmla="*/ 707 h 1529"/>
              <a:gd name="T10" fmla="*/ 1532 w 4993"/>
              <a:gd name="T11" fmla="*/ 131 h 1529"/>
              <a:gd name="T12" fmla="*/ 3122 w 4993"/>
              <a:gd name="T13" fmla="*/ 64 h 1529"/>
              <a:gd name="T14" fmla="*/ 4993 w 4993"/>
              <a:gd name="T15" fmla="*/ 709 h 1529"/>
              <a:gd name="T16" fmla="*/ 4510 w 4993"/>
              <a:gd name="T17" fmla="*/ 1529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93" h="1529">
                <a:moveTo>
                  <a:pt x="4510" y="1529"/>
                </a:moveTo>
                <a:cubicBezTo>
                  <a:pt x="4034" y="1248"/>
                  <a:pt x="3527" y="1073"/>
                  <a:pt x="3005" y="1009"/>
                </a:cubicBezTo>
                <a:cubicBezTo>
                  <a:pt x="2587" y="957"/>
                  <a:pt x="2155" y="976"/>
                  <a:pt x="1722" y="1064"/>
                </a:cubicBezTo>
                <a:cubicBezTo>
                  <a:pt x="996" y="1212"/>
                  <a:pt x="513" y="1508"/>
                  <a:pt x="509" y="1511"/>
                </a:cubicBezTo>
                <a:lnTo>
                  <a:pt x="0" y="707"/>
                </a:lnTo>
                <a:cubicBezTo>
                  <a:pt x="25" y="691"/>
                  <a:pt x="625" y="316"/>
                  <a:pt x="1532" y="131"/>
                </a:cubicBezTo>
                <a:cubicBezTo>
                  <a:pt x="2066" y="23"/>
                  <a:pt x="2601" y="0"/>
                  <a:pt x="3122" y="64"/>
                </a:cubicBezTo>
                <a:cubicBezTo>
                  <a:pt x="3774" y="145"/>
                  <a:pt x="4404" y="362"/>
                  <a:pt x="4993" y="709"/>
                </a:cubicBezTo>
                <a:lnTo>
                  <a:pt x="4510" y="1529"/>
                </a:lnTo>
                <a:close/>
              </a:path>
            </a:pathLst>
          </a:custGeom>
          <a:solidFill>
            <a:srgbClr val="ED45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TEXTBOX">
            <a:extLst>
              <a:ext uri="{FF2B5EF4-FFF2-40B4-BE49-F238E27FC236}">
                <a16:creationId xmlns:a16="http://schemas.microsoft.com/office/drawing/2014/main" id="{E819AD20-A01B-4195-88EC-FB45103FC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962" y="5132387"/>
            <a:ext cx="2576026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ArchUp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Be A Chef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5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50" fill="hold"/>
                                            <p:tgtEl>
                                              <p:spTgt spid="164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50" fill="hold"/>
                                            <p:tgtEl>
                                              <p:spTgt spid="164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1000" fill="hold"/>
                                            <p:tgtEl>
                                              <p:spTgt spid="16469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39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164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164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750"/>
                                            <p:tgtEl>
                                              <p:spTgt spid="164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75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49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50"/>
                                            <p:tgtEl>
                                              <p:spTgt spid="16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49" presetClass="entr" presetSubtype="0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750"/>
                                            <p:tgtEl>
                                              <p:spTgt spid="16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49" presetClass="entr" presetSubtype="0" decel="10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16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35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3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6" presetClass="entr" presetSubtype="2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9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6" presetClass="entr" presetSubtype="2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6" presetClass="entr" presetSubtype="2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5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16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35" presetClass="path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2.70833E-6 4.44444E-6 L -0.06146 4.44444E-6 " pathEditMode="relative" rAng="0" ptsTypes="AA">
                                          <p:cBhvr>
                                            <p:cTn id="117" dur="2700" fill="hold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7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2" presetClass="exit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23" dur="500"/>
                                            <p:tgtEl>
                                              <p:spTgt spid="164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2" presetClass="exit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3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2" presetClass="exit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37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2" presetClass="exit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44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2" presetClass="entr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0" presetID="22" presetClass="exit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51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2" presetClass="exit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58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161" presetID="2" presetClass="exit" presetSubtype="2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62" dur="350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350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6" dur="350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350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0" dur="350"/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350"/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4" dur="35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5" dur="35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8" dur="35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9" dur="35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1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2" dur="350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3" dur="350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6" dur="350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7" dur="350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0" dur="35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1" dur="35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3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35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35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6" dur="35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7" dur="35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0" dur="350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50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350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3" dur="350"/>
                                            <p:tgtEl>
                                              <p:spTgt spid="164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9" dur="3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2" dur="350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350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350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5" dur="350"/>
                                            <p:tgtEl>
                                              <p:spTgt spid="164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7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8" dur="350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350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350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1" dur="350"/>
                                            <p:tgtEl>
                                              <p:spTgt spid="16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4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7" dur="3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0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3" dur="35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6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9" dur="35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2" dur="350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350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350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5" dur="350"/>
                                            <p:tgtEl>
                                              <p:spTgt spid="164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8" dur="350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350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350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1" dur="350"/>
                                            <p:tgtEl>
                                              <p:spTgt spid="164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4" dur="350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350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350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7" dur="350"/>
                                            <p:tgtEl>
                                              <p:spTgt spid="164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0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3" dur="35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6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8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9" dur="3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272" dur="35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35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35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5" dur="35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1" dur="3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4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7" dur="3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3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9" dur="3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1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2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3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8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1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23" presetClass="exit" presetSubtype="3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4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7" presetID="23" presetClass="exit" presetSubtype="3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8" dur="50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177" grpId="0" animBg="1"/>
          <p:bldP spid="177" grpId="1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70" grpId="0" animBg="1"/>
          <p:bldP spid="70" grpId="1" animBg="1"/>
          <p:bldP spid="70" grpId="2" animBg="1"/>
          <p:bldP spid="72" grpId="0" animBg="1"/>
          <p:bldP spid="72" grpId="1" animBg="1"/>
          <p:bldP spid="87" grpId="0" animBg="1"/>
          <p:bldP spid="87" grpId="1" animBg="1"/>
          <p:bldP spid="90" grpId="0" animBg="1"/>
          <p:bldP spid="90" grpId="1" animBg="1"/>
          <p:bldP spid="113" grpId="0" animBg="1"/>
          <p:bldP spid="113" grpId="1" animBg="1"/>
          <p:bldP spid="16456" grpId="0"/>
          <p:bldP spid="16456" grpId="1"/>
          <p:bldP spid="196" grpId="0" animBg="1"/>
          <p:bldP spid="196" grpId="1" animBg="1"/>
          <p:bldP spid="196" grpId="2" animBg="1"/>
          <p:bldP spid="122" grpId="0" animBg="1"/>
          <p:bldP spid="122" grpId="1" animBg="1"/>
          <p:bldP spid="123" grpId="0" animBg="1"/>
          <p:bldP spid="123" grpId="1" animBg="1"/>
          <p:bldP spid="184" grpId="0"/>
          <p:bldP spid="184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50" fill="hold"/>
                                            <p:tgtEl>
                                              <p:spTgt spid="164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50" fill="hold"/>
                                            <p:tgtEl>
                                              <p:spTgt spid="164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16469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39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164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164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9" presetClass="entr" presetSubtype="0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750"/>
                                            <p:tgtEl>
                                              <p:spTgt spid="164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75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49" presetClass="entr" presetSubtype="0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50"/>
                                            <p:tgtEl>
                                              <p:spTgt spid="16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49" presetClass="entr" presetSubtype="0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750"/>
                                            <p:tgtEl>
                                              <p:spTgt spid="16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49" presetClass="entr" presetSubtype="0" decel="10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16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35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3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6" presetClass="entr" presetSubtype="2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9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6" presetClass="entr" presetSubtype="2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6" presetClass="entr" presetSubtype="2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5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16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35" presetClass="path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2.70833E-6 4.44444E-6 L -0.06146 4.44444E-6 " pathEditMode="relative" rAng="0" ptsTypes="AA">
                                          <p:cBhvr>
                                            <p:cTn id="117" dur="2700" fill="hold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7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2" presetClass="exit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23" dur="500"/>
                                            <p:tgtEl>
                                              <p:spTgt spid="164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2" presetClass="exit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3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2" presetClass="exit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37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2" presetClass="exit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44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2" presetClass="entr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0" presetID="22" presetClass="exit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51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2" presetClass="exit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58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161" presetID="2" presetClass="exit" presetSubtype="2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62" dur="350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350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6" dur="350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350"/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0" dur="350"/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350"/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4" dur="35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5" dur="35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8" dur="35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9" dur="350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1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2" dur="350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3" dur="350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6" dur="350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7" dur="350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2" presetClass="exit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0" dur="35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1" dur="350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3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35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35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6" dur="350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7" dur="35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0" dur="350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50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350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3" dur="350"/>
                                            <p:tgtEl>
                                              <p:spTgt spid="164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35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9" dur="3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2" dur="350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350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350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5" dur="350"/>
                                            <p:tgtEl>
                                              <p:spTgt spid="164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7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8" dur="350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350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350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1" dur="350"/>
                                            <p:tgtEl>
                                              <p:spTgt spid="16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4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3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7" dur="3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0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3" dur="35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6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35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9" dur="35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2" dur="350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350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350"/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5" dur="350"/>
                                            <p:tgtEl>
                                              <p:spTgt spid="164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8" dur="350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350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350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1" dur="350"/>
                                            <p:tgtEl>
                                              <p:spTgt spid="164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49" presetClass="exit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4" dur="350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350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350"/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7" dur="350"/>
                                            <p:tgtEl>
                                              <p:spTgt spid="164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0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3" dur="35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6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8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9" dur="3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272" dur="35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35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35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5" dur="35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1" dur="3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4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7" dur="3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3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8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9" dur="3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1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2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3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3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49" presetClass="exit" presetSubtype="0" ac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8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1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23" presetClass="exit" presetSubtype="3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4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7" presetID="23" presetClass="exit" presetSubtype="3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8" dur="50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177" grpId="0" animBg="1"/>
          <p:bldP spid="177" grpId="1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70" grpId="0" animBg="1"/>
          <p:bldP spid="70" grpId="1" animBg="1"/>
          <p:bldP spid="70" grpId="2" animBg="1"/>
          <p:bldP spid="72" grpId="0" animBg="1"/>
          <p:bldP spid="72" grpId="1" animBg="1"/>
          <p:bldP spid="87" grpId="0" animBg="1"/>
          <p:bldP spid="87" grpId="1" animBg="1"/>
          <p:bldP spid="90" grpId="0" animBg="1"/>
          <p:bldP spid="90" grpId="1" animBg="1"/>
          <p:bldP spid="113" grpId="0" animBg="1"/>
          <p:bldP spid="113" grpId="1" animBg="1"/>
          <p:bldP spid="16456" grpId="0"/>
          <p:bldP spid="16456" grpId="1"/>
          <p:bldP spid="196" grpId="0" animBg="1"/>
          <p:bldP spid="196" grpId="1" animBg="1"/>
          <p:bldP spid="196" grpId="2" animBg="1"/>
          <p:bldP spid="122" grpId="0" animBg="1"/>
          <p:bldP spid="122" grpId="1" animBg="1"/>
          <p:bldP spid="123" grpId="0" animBg="1"/>
          <p:bldP spid="123" grpId="1" animBg="1"/>
          <p:bldP spid="184" grpId="0"/>
          <p:bldP spid="184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4" name="OVAL">
            <a:extLst>
              <a:ext uri="{FF2B5EF4-FFF2-40B4-BE49-F238E27FC236}">
                <a16:creationId xmlns:a16="http://schemas.microsoft.com/office/drawing/2014/main" id="{9F518C71-68DC-4D18-A077-C5F97748CD18}"/>
              </a:ext>
            </a:extLst>
          </p:cNvPr>
          <p:cNvSpPr/>
          <p:nvPr/>
        </p:nvSpPr>
        <p:spPr>
          <a:xfrm>
            <a:off x="-262245" y="-263730"/>
            <a:ext cx="1292430" cy="1292430"/>
          </a:xfrm>
          <a:prstGeom prst="ellipse">
            <a:avLst/>
          </a:prstGeom>
          <a:solidFill>
            <a:srgbClr val="312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">
            <a:extLst>
              <a:ext uri="{FF2B5EF4-FFF2-40B4-BE49-F238E27FC236}">
                <a16:creationId xmlns:a16="http://schemas.microsoft.com/office/drawing/2014/main" id="{A6B2E99D-59FA-4866-B79D-133FBDD4FF04}"/>
              </a:ext>
            </a:extLst>
          </p:cNvPr>
          <p:cNvSpPr/>
          <p:nvPr/>
        </p:nvSpPr>
        <p:spPr>
          <a:xfrm>
            <a:off x="5263586" y="188195"/>
            <a:ext cx="891152" cy="891152"/>
          </a:xfrm>
          <a:prstGeom prst="ellipse">
            <a:avLst/>
          </a:prstGeom>
          <a:solidFill>
            <a:srgbClr val="312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">
            <a:extLst>
              <a:ext uri="{FF2B5EF4-FFF2-40B4-BE49-F238E27FC236}">
                <a16:creationId xmlns:a16="http://schemas.microsoft.com/office/drawing/2014/main" id="{7B6311CA-CD32-47DA-86B3-407F01208ECB}"/>
              </a:ext>
            </a:extLst>
          </p:cNvPr>
          <p:cNvSpPr/>
          <p:nvPr/>
        </p:nvSpPr>
        <p:spPr>
          <a:xfrm>
            <a:off x="11204011" y="294710"/>
            <a:ext cx="891152" cy="891152"/>
          </a:xfrm>
          <a:prstGeom prst="ellipse">
            <a:avLst/>
          </a:prstGeom>
          <a:solidFill>
            <a:srgbClr val="312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">
            <a:extLst>
              <a:ext uri="{FF2B5EF4-FFF2-40B4-BE49-F238E27FC236}">
                <a16:creationId xmlns:a16="http://schemas.microsoft.com/office/drawing/2014/main" id="{2E619B04-CC02-4D76-BA0B-FC3DB793B2BA}"/>
              </a:ext>
            </a:extLst>
          </p:cNvPr>
          <p:cNvSpPr/>
          <p:nvPr/>
        </p:nvSpPr>
        <p:spPr>
          <a:xfrm>
            <a:off x="332683" y="3798888"/>
            <a:ext cx="891152" cy="891152"/>
          </a:xfrm>
          <a:prstGeom prst="ellipse">
            <a:avLst/>
          </a:prstGeom>
          <a:solidFill>
            <a:srgbClr val="312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">
            <a:extLst>
              <a:ext uri="{FF2B5EF4-FFF2-40B4-BE49-F238E27FC236}">
                <a16:creationId xmlns:a16="http://schemas.microsoft.com/office/drawing/2014/main" id="{1C6DAD29-8047-44FB-96FE-66291DFED7FE}"/>
              </a:ext>
            </a:extLst>
          </p:cNvPr>
          <p:cNvSpPr/>
          <p:nvPr/>
        </p:nvSpPr>
        <p:spPr>
          <a:xfrm>
            <a:off x="2177256" y="3980209"/>
            <a:ext cx="1290637" cy="1290637"/>
          </a:xfrm>
          <a:prstGeom prst="ellipse">
            <a:avLst/>
          </a:prstGeom>
          <a:solidFill>
            <a:srgbClr val="312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">
            <a:extLst>
              <a:ext uri="{FF2B5EF4-FFF2-40B4-BE49-F238E27FC236}">
                <a16:creationId xmlns:a16="http://schemas.microsoft.com/office/drawing/2014/main" id="{F7CDB8B5-A1D4-45E5-8A2C-4D60E173DEC1}"/>
              </a:ext>
            </a:extLst>
          </p:cNvPr>
          <p:cNvSpPr/>
          <p:nvPr/>
        </p:nvSpPr>
        <p:spPr>
          <a:xfrm>
            <a:off x="1395413" y="5486400"/>
            <a:ext cx="1760538" cy="1760538"/>
          </a:xfrm>
          <a:prstGeom prst="ellipse">
            <a:avLst/>
          </a:prstGeom>
          <a:solidFill>
            <a:srgbClr val="312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">
            <a:extLst>
              <a:ext uri="{FF2B5EF4-FFF2-40B4-BE49-F238E27FC236}">
                <a16:creationId xmlns:a16="http://schemas.microsoft.com/office/drawing/2014/main" id="{CDA93472-03E2-403D-8638-DCABB117B206}"/>
              </a:ext>
            </a:extLst>
          </p:cNvPr>
          <p:cNvSpPr/>
          <p:nvPr/>
        </p:nvSpPr>
        <p:spPr>
          <a:xfrm>
            <a:off x="8942388" y="2960687"/>
            <a:ext cx="1760538" cy="1760538"/>
          </a:xfrm>
          <a:prstGeom prst="ellipse">
            <a:avLst/>
          </a:prstGeom>
          <a:solidFill>
            <a:srgbClr val="312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">
            <a:extLst>
              <a:ext uri="{FF2B5EF4-FFF2-40B4-BE49-F238E27FC236}">
                <a16:creationId xmlns:a16="http://schemas.microsoft.com/office/drawing/2014/main" id="{AEC2F626-4D25-4E2C-BC4B-74A73C9E5257}"/>
              </a:ext>
            </a:extLst>
          </p:cNvPr>
          <p:cNvSpPr/>
          <p:nvPr/>
        </p:nvSpPr>
        <p:spPr>
          <a:xfrm>
            <a:off x="10409238" y="5150644"/>
            <a:ext cx="2001838" cy="2001838"/>
          </a:xfrm>
          <a:prstGeom prst="ellipse">
            <a:avLst/>
          </a:prstGeom>
          <a:solidFill>
            <a:srgbClr val="312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">
            <a:extLst>
              <a:ext uri="{FF2B5EF4-FFF2-40B4-BE49-F238E27FC236}">
                <a16:creationId xmlns:a16="http://schemas.microsoft.com/office/drawing/2014/main" id="{D082F559-937A-42AC-850A-C359AFFC250B}"/>
              </a:ext>
            </a:extLst>
          </p:cNvPr>
          <p:cNvSpPr>
            <a:spLocks/>
          </p:cNvSpPr>
          <p:nvPr/>
        </p:nvSpPr>
        <p:spPr bwMode="auto">
          <a:xfrm>
            <a:off x="4368800" y="2541588"/>
            <a:ext cx="847725" cy="2217738"/>
          </a:xfrm>
          <a:custGeom>
            <a:avLst/>
            <a:gdLst>
              <a:gd name="T0" fmla="*/ 9 w 1243"/>
              <a:gd name="T1" fmla="*/ 3168 h 3244"/>
              <a:gd name="T2" fmla="*/ 128 w 1243"/>
              <a:gd name="T3" fmla="*/ 3089 h 3244"/>
              <a:gd name="T4" fmla="*/ 441 w 1243"/>
              <a:gd name="T5" fmla="*/ 2828 h 3244"/>
              <a:gd name="T6" fmla="*/ 720 w 1243"/>
              <a:gd name="T7" fmla="*/ 2511 h 3244"/>
              <a:gd name="T8" fmla="*/ 810 w 1243"/>
              <a:gd name="T9" fmla="*/ 2384 h 3244"/>
              <a:gd name="T10" fmla="*/ 895 w 1243"/>
              <a:gd name="T11" fmla="*/ 2246 h 3244"/>
              <a:gd name="T12" fmla="*/ 991 w 1243"/>
              <a:gd name="T13" fmla="*/ 2063 h 3244"/>
              <a:gd name="T14" fmla="*/ 1026 w 1243"/>
              <a:gd name="T15" fmla="*/ 1986 h 3244"/>
              <a:gd name="T16" fmla="*/ 1100 w 1243"/>
              <a:gd name="T17" fmla="*/ 1787 h 3244"/>
              <a:gd name="T18" fmla="*/ 1146 w 1243"/>
              <a:gd name="T19" fmla="*/ 1624 h 3244"/>
              <a:gd name="T20" fmla="*/ 1162 w 1243"/>
              <a:gd name="T21" fmla="*/ 1563 h 3244"/>
              <a:gd name="T22" fmla="*/ 1181 w 1243"/>
              <a:gd name="T23" fmla="*/ 1459 h 3244"/>
              <a:gd name="T24" fmla="*/ 1194 w 1243"/>
              <a:gd name="T25" fmla="*/ 1377 h 3244"/>
              <a:gd name="T26" fmla="*/ 1211 w 1243"/>
              <a:gd name="T27" fmla="*/ 1214 h 3244"/>
              <a:gd name="T28" fmla="*/ 1210 w 1243"/>
              <a:gd name="T29" fmla="*/ 826 h 3244"/>
              <a:gd name="T30" fmla="*/ 1196 w 1243"/>
              <a:gd name="T31" fmla="*/ 684 h 3244"/>
              <a:gd name="T32" fmla="*/ 1183 w 1243"/>
              <a:gd name="T33" fmla="*/ 584 h 3244"/>
              <a:gd name="T34" fmla="*/ 1129 w 1243"/>
              <a:gd name="T35" fmla="*/ 324 h 3244"/>
              <a:gd name="T36" fmla="*/ 1035 w 1243"/>
              <a:gd name="T37" fmla="*/ 0 h 3244"/>
              <a:gd name="T38" fmla="*/ 1137 w 1243"/>
              <a:gd name="T39" fmla="*/ 322 h 3244"/>
              <a:gd name="T40" fmla="*/ 1197 w 1243"/>
              <a:gd name="T41" fmla="*/ 582 h 3244"/>
              <a:gd name="T42" fmla="*/ 1212 w 1243"/>
              <a:gd name="T43" fmla="*/ 682 h 3244"/>
              <a:gd name="T44" fmla="*/ 1229 w 1243"/>
              <a:gd name="T45" fmla="*/ 824 h 3244"/>
              <a:gd name="T46" fmla="*/ 1239 w 1243"/>
              <a:gd name="T47" fmla="*/ 1215 h 3244"/>
              <a:gd name="T48" fmla="*/ 1225 w 1243"/>
              <a:gd name="T49" fmla="*/ 1381 h 3244"/>
              <a:gd name="T50" fmla="*/ 1214 w 1243"/>
              <a:gd name="T51" fmla="*/ 1465 h 3244"/>
              <a:gd name="T52" fmla="*/ 1197 w 1243"/>
              <a:gd name="T53" fmla="*/ 1570 h 3244"/>
              <a:gd name="T54" fmla="*/ 1183 w 1243"/>
              <a:gd name="T55" fmla="*/ 1633 h 3244"/>
              <a:gd name="T56" fmla="*/ 1139 w 1243"/>
              <a:gd name="T57" fmla="*/ 1800 h 3244"/>
              <a:gd name="T58" fmla="*/ 1068 w 1243"/>
              <a:gd name="T59" fmla="*/ 2003 h 3244"/>
              <a:gd name="T60" fmla="*/ 1035 w 1243"/>
              <a:gd name="T61" fmla="*/ 2082 h 3244"/>
              <a:gd name="T62" fmla="*/ 941 w 1243"/>
              <a:gd name="T63" fmla="*/ 2272 h 3244"/>
              <a:gd name="T64" fmla="*/ 858 w 1243"/>
              <a:gd name="T65" fmla="*/ 2414 h 3244"/>
              <a:gd name="T66" fmla="*/ 769 w 1243"/>
              <a:gd name="T67" fmla="*/ 2547 h 3244"/>
              <a:gd name="T68" fmla="*/ 490 w 1243"/>
              <a:gd name="T69" fmla="*/ 2877 h 3244"/>
              <a:gd name="T70" fmla="*/ 174 w 1243"/>
              <a:gd name="T71" fmla="*/ 3153 h 3244"/>
              <a:gd name="T72" fmla="*/ 51 w 1243"/>
              <a:gd name="T73" fmla="*/ 3239 h 3244"/>
              <a:gd name="T74" fmla="*/ 0 w 1243"/>
              <a:gd name="T75" fmla="*/ 3173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3" h="3244">
                <a:moveTo>
                  <a:pt x="0" y="3173"/>
                </a:moveTo>
                <a:cubicBezTo>
                  <a:pt x="0" y="3173"/>
                  <a:pt x="3" y="3171"/>
                  <a:pt x="9" y="3168"/>
                </a:cubicBezTo>
                <a:cubicBezTo>
                  <a:pt x="14" y="3165"/>
                  <a:pt x="22" y="3160"/>
                  <a:pt x="34" y="3153"/>
                </a:cubicBezTo>
                <a:cubicBezTo>
                  <a:pt x="56" y="3139"/>
                  <a:pt x="88" y="3118"/>
                  <a:pt x="128" y="3089"/>
                </a:cubicBezTo>
                <a:cubicBezTo>
                  <a:pt x="168" y="3061"/>
                  <a:pt x="216" y="3025"/>
                  <a:pt x="269" y="2982"/>
                </a:cubicBezTo>
                <a:cubicBezTo>
                  <a:pt x="322" y="2938"/>
                  <a:pt x="380" y="2887"/>
                  <a:pt x="441" y="2828"/>
                </a:cubicBezTo>
                <a:cubicBezTo>
                  <a:pt x="501" y="2768"/>
                  <a:pt x="565" y="2702"/>
                  <a:pt x="627" y="2628"/>
                </a:cubicBezTo>
                <a:cubicBezTo>
                  <a:pt x="659" y="2591"/>
                  <a:pt x="689" y="2551"/>
                  <a:pt x="720" y="2511"/>
                </a:cubicBezTo>
                <a:cubicBezTo>
                  <a:pt x="736" y="2491"/>
                  <a:pt x="750" y="2469"/>
                  <a:pt x="766" y="2448"/>
                </a:cubicBezTo>
                <a:cubicBezTo>
                  <a:pt x="781" y="2427"/>
                  <a:pt x="797" y="2406"/>
                  <a:pt x="810" y="2384"/>
                </a:cubicBezTo>
                <a:cubicBezTo>
                  <a:pt x="825" y="2361"/>
                  <a:pt x="839" y="2339"/>
                  <a:pt x="854" y="2316"/>
                </a:cubicBezTo>
                <a:cubicBezTo>
                  <a:pt x="868" y="2294"/>
                  <a:pt x="881" y="2270"/>
                  <a:pt x="895" y="2246"/>
                </a:cubicBezTo>
                <a:cubicBezTo>
                  <a:pt x="924" y="2200"/>
                  <a:pt x="947" y="2150"/>
                  <a:pt x="973" y="2100"/>
                </a:cubicBezTo>
                <a:cubicBezTo>
                  <a:pt x="980" y="2088"/>
                  <a:pt x="986" y="2075"/>
                  <a:pt x="991" y="2063"/>
                </a:cubicBezTo>
                <a:lnTo>
                  <a:pt x="1008" y="2024"/>
                </a:lnTo>
                <a:lnTo>
                  <a:pt x="1026" y="1986"/>
                </a:lnTo>
                <a:cubicBezTo>
                  <a:pt x="1031" y="1973"/>
                  <a:pt x="1037" y="1960"/>
                  <a:pt x="1042" y="1947"/>
                </a:cubicBezTo>
                <a:cubicBezTo>
                  <a:pt x="1061" y="1894"/>
                  <a:pt x="1084" y="1842"/>
                  <a:pt x="1100" y="1787"/>
                </a:cubicBezTo>
                <a:lnTo>
                  <a:pt x="1125" y="1707"/>
                </a:lnTo>
                <a:cubicBezTo>
                  <a:pt x="1132" y="1679"/>
                  <a:pt x="1139" y="1652"/>
                  <a:pt x="1146" y="1624"/>
                </a:cubicBezTo>
                <a:lnTo>
                  <a:pt x="1157" y="1583"/>
                </a:lnTo>
                <a:cubicBezTo>
                  <a:pt x="1158" y="1576"/>
                  <a:pt x="1160" y="1570"/>
                  <a:pt x="1162" y="1563"/>
                </a:cubicBezTo>
                <a:lnTo>
                  <a:pt x="1166" y="1542"/>
                </a:lnTo>
                <a:cubicBezTo>
                  <a:pt x="1171" y="1514"/>
                  <a:pt x="1176" y="1487"/>
                  <a:pt x="1181" y="1459"/>
                </a:cubicBezTo>
                <a:cubicBezTo>
                  <a:pt x="1184" y="1446"/>
                  <a:pt x="1186" y="1432"/>
                  <a:pt x="1189" y="1418"/>
                </a:cubicBezTo>
                <a:cubicBezTo>
                  <a:pt x="1191" y="1405"/>
                  <a:pt x="1192" y="1391"/>
                  <a:pt x="1194" y="1377"/>
                </a:cubicBezTo>
                <a:cubicBezTo>
                  <a:pt x="1197" y="1350"/>
                  <a:pt x="1201" y="1322"/>
                  <a:pt x="1204" y="1295"/>
                </a:cubicBezTo>
                <a:cubicBezTo>
                  <a:pt x="1208" y="1268"/>
                  <a:pt x="1209" y="1241"/>
                  <a:pt x="1211" y="1214"/>
                </a:cubicBezTo>
                <a:cubicBezTo>
                  <a:pt x="1213" y="1187"/>
                  <a:pt x="1214" y="1160"/>
                  <a:pt x="1216" y="1133"/>
                </a:cubicBezTo>
                <a:cubicBezTo>
                  <a:pt x="1220" y="1027"/>
                  <a:pt x="1218" y="924"/>
                  <a:pt x="1210" y="826"/>
                </a:cubicBezTo>
                <a:cubicBezTo>
                  <a:pt x="1208" y="802"/>
                  <a:pt x="1208" y="778"/>
                  <a:pt x="1205" y="754"/>
                </a:cubicBezTo>
                <a:cubicBezTo>
                  <a:pt x="1202" y="730"/>
                  <a:pt x="1199" y="707"/>
                  <a:pt x="1196" y="684"/>
                </a:cubicBezTo>
                <a:cubicBezTo>
                  <a:pt x="1193" y="661"/>
                  <a:pt x="1190" y="639"/>
                  <a:pt x="1187" y="617"/>
                </a:cubicBezTo>
                <a:cubicBezTo>
                  <a:pt x="1186" y="606"/>
                  <a:pt x="1185" y="595"/>
                  <a:pt x="1183" y="584"/>
                </a:cubicBezTo>
                <a:cubicBezTo>
                  <a:pt x="1181" y="573"/>
                  <a:pt x="1179" y="563"/>
                  <a:pt x="1177" y="552"/>
                </a:cubicBezTo>
                <a:cubicBezTo>
                  <a:pt x="1161" y="468"/>
                  <a:pt x="1148" y="391"/>
                  <a:pt x="1129" y="324"/>
                </a:cubicBezTo>
                <a:cubicBezTo>
                  <a:pt x="1112" y="256"/>
                  <a:pt x="1099" y="197"/>
                  <a:pt x="1082" y="150"/>
                </a:cubicBezTo>
                <a:cubicBezTo>
                  <a:pt x="1052" y="55"/>
                  <a:pt x="1035" y="0"/>
                  <a:pt x="1035" y="0"/>
                </a:cubicBezTo>
                <a:cubicBezTo>
                  <a:pt x="1035" y="0"/>
                  <a:pt x="1054" y="54"/>
                  <a:pt x="1086" y="149"/>
                </a:cubicBezTo>
                <a:cubicBezTo>
                  <a:pt x="1103" y="196"/>
                  <a:pt x="1118" y="255"/>
                  <a:pt x="1137" y="322"/>
                </a:cubicBezTo>
                <a:cubicBezTo>
                  <a:pt x="1157" y="389"/>
                  <a:pt x="1172" y="466"/>
                  <a:pt x="1190" y="550"/>
                </a:cubicBezTo>
                <a:cubicBezTo>
                  <a:pt x="1192" y="560"/>
                  <a:pt x="1194" y="571"/>
                  <a:pt x="1197" y="582"/>
                </a:cubicBezTo>
                <a:cubicBezTo>
                  <a:pt x="1198" y="593"/>
                  <a:pt x="1200" y="604"/>
                  <a:pt x="1202" y="615"/>
                </a:cubicBezTo>
                <a:cubicBezTo>
                  <a:pt x="1205" y="637"/>
                  <a:pt x="1208" y="659"/>
                  <a:pt x="1212" y="682"/>
                </a:cubicBezTo>
                <a:cubicBezTo>
                  <a:pt x="1215" y="705"/>
                  <a:pt x="1219" y="728"/>
                  <a:pt x="1222" y="752"/>
                </a:cubicBezTo>
                <a:cubicBezTo>
                  <a:pt x="1226" y="776"/>
                  <a:pt x="1227" y="800"/>
                  <a:pt x="1229" y="824"/>
                </a:cubicBezTo>
                <a:cubicBezTo>
                  <a:pt x="1240" y="922"/>
                  <a:pt x="1243" y="1027"/>
                  <a:pt x="1242" y="1134"/>
                </a:cubicBezTo>
                <a:cubicBezTo>
                  <a:pt x="1241" y="1161"/>
                  <a:pt x="1240" y="1188"/>
                  <a:pt x="1239" y="1215"/>
                </a:cubicBezTo>
                <a:cubicBezTo>
                  <a:pt x="1238" y="1243"/>
                  <a:pt x="1237" y="1270"/>
                  <a:pt x="1234" y="1298"/>
                </a:cubicBezTo>
                <a:cubicBezTo>
                  <a:pt x="1231" y="1325"/>
                  <a:pt x="1228" y="1353"/>
                  <a:pt x="1225" y="1381"/>
                </a:cubicBezTo>
                <a:cubicBezTo>
                  <a:pt x="1224" y="1395"/>
                  <a:pt x="1223" y="1409"/>
                  <a:pt x="1221" y="1423"/>
                </a:cubicBezTo>
                <a:cubicBezTo>
                  <a:pt x="1219" y="1437"/>
                  <a:pt x="1217" y="1451"/>
                  <a:pt x="1214" y="1465"/>
                </a:cubicBezTo>
                <a:cubicBezTo>
                  <a:pt x="1210" y="1493"/>
                  <a:pt x="1205" y="1521"/>
                  <a:pt x="1200" y="1549"/>
                </a:cubicBezTo>
                <a:lnTo>
                  <a:pt x="1197" y="1570"/>
                </a:lnTo>
                <a:cubicBezTo>
                  <a:pt x="1195" y="1577"/>
                  <a:pt x="1194" y="1584"/>
                  <a:pt x="1192" y="1591"/>
                </a:cubicBezTo>
                <a:lnTo>
                  <a:pt x="1183" y="1633"/>
                </a:lnTo>
                <a:cubicBezTo>
                  <a:pt x="1176" y="1661"/>
                  <a:pt x="1170" y="1689"/>
                  <a:pt x="1163" y="1717"/>
                </a:cubicBezTo>
                <a:lnTo>
                  <a:pt x="1139" y="1800"/>
                </a:lnTo>
                <a:cubicBezTo>
                  <a:pt x="1124" y="1856"/>
                  <a:pt x="1103" y="1909"/>
                  <a:pt x="1084" y="1963"/>
                </a:cubicBezTo>
                <a:cubicBezTo>
                  <a:pt x="1079" y="1977"/>
                  <a:pt x="1074" y="1990"/>
                  <a:pt x="1068" y="2003"/>
                </a:cubicBezTo>
                <a:lnTo>
                  <a:pt x="1051" y="2043"/>
                </a:lnTo>
                <a:lnTo>
                  <a:pt x="1035" y="2082"/>
                </a:lnTo>
                <a:cubicBezTo>
                  <a:pt x="1029" y="2096"/>
                  <a:pt x="1024" y="2109"/>
                  <a:pt x="1017" y="2121"/>
                </a:cubicBezTo>
                <a:cubicBezTo>
                  <a:pt x="992" y="2172"/>
                  <a:pt x="969" y="2224"/>
                  <a:pt x="941" y="2272"/>
                </a:cubicBezTo>
                <a:cubicBezTo>
                  <a:pt x="927" y="2296"/>
                  <a:pt x="915" y="2321"/>
                  <a:pt x="901" y="2344"/>
                </a:cubicBezTo>
                <a:cubicBezTo>
                  <a:pt x="886" y="2368"/>
                  <a:pt x="872" y="2391"/>
                  <a:pt x="858" y="2414"/>
                </a:cubicBezTo>
                <a:cubicBezTo>
                  <a:pt x="844" y="2438"/>
                  <a:pt x="828" y="2459"/>
                  <a:pt x="814" y="2482"/>
                </a:cubicBezTo>
                <a:cubicBezTo>
                  <a:pt x="798" y="2503"/>
                  <a:pt x="784" y="2526"/>
                  <a:pt x="769" y="2547"/>
                </a:cubicBezTo>
                <a:cubicBezTo>
                  <a:pt x="738" y="2588"/>
                  <a:pt x="708" y="2630"/>
                  <a:pt x="676" y="2668"/>
                </a:cubicBezTo>
                <a:cubicBezTo>
                  <a:pt x="614" y="2746"/>
                  <a:pt x="550" y="2815"/>
                  <a:pt x="490" y="2877"/>
                </a:cubicBezTo>
                <a:cubicBezTo>
                  <a:pt x="429" y="2939"/>
                  <a:pt x="370" y="2992"/>
                  <a:pt x="317" y="3039"/>
                </a:cubicBezTo>
                <a:cubicBezTo>
                  <a:pt x="263" y="3084"/>
                  <a:pt x="215" y="3123"/>
                  <a:pt x="174" y="3153"/>
                </a:cubicBezTo>
                <a:cubicBezTo>
                  <a:pt x="134" y="3184"/>
                  <a:pt x="101" y="3206"/>
                  <a:pt x="78" y="3221"/>
                </a:cubicBezTo>
                <a:cubicBezTo>
                  <a:pt x="66" y="3229"/>
                  <a:pt x="57" y="3235"/>
                  <a:pt x="51" y="3239"/>
                </a:cubicBezTo>
                <a:cubicBezTo>
                  <a:pt x="45" y="3242"/>
                  <a:pt x="42" y="3244"/>
                  <a:pt x="42" y="3244"/>
                </a:cubicBezTo>
                <a:lnTo>
                  <a:pt x="0" y="3173"/>
                </a:lnTo>
                <a:close/>
              </a:path>
            </a:pathLst>
          </a:custGeom>
          <a:solidFill>
            <a:srgbClr val="2824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58" name="PICTURE">
            <a:extLst>
              <a:ext uri="{FF2B5EF4-FFF2-40B4-BE49-F238E27FC236}">
                <a16:creationId xmlns:a16="http://schemas.microsoft.com/office/drawing/2014/main" id="{326DECA3-E98A-4DC1-9BA5-A9516E3B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38" y="4662488"/>
            <a:ext cx="4318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76" name="GROUP">
            <a:extLst>
              <a:ext uri="{FF2B5EF4-FFF2-40B4-BE49-F238E27FC236}">
                <a16:creationId xmlns:a16="http://schemas.microsoft.com/office/drawing/2014/main" id="{64936B73-40DD-47EB-8537-9E3B8DDBC967}"/>
              </a:ext>
            </a:extLst>
          </p:cNvPr>
          <p:cNvGrpSpPr/>
          <p:nvPr/>
        </p:nvGrpSpPr>
        <p:grpSpPr>
          <a:xfrm>
            <a:off x="4632325" y="1561689"/>
            <a:ext cx="2271713" cy="1512887"/>
            <a:chOff x="4711700" y="1749425"/>
            <a:chExt cx="2271713" cy="1512887"/>
          </a:xfrm>
        </p:grpSpPr>
        <p:sp>
          <p:nvSpPr>
            <p:cNvPr id="23" name="FREEFORM">
              <a:extLst>
                <a:ext uri="{FF2B5EF4-FFF2-40B4-BE49-F238E27FC236}">
                  <a16:creationId xmlns:a16="http://schemas.microsoft.com/office/drawing/2014/main" id="{0AF1C77C-677C-449F-BFB7-AEB20DA9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900" y="1749425"/>
              <a:ext cx="373063" cy="395287"/>
            </a:xfrm>
            <a:custGeom>
              <a:avLst/>
              <a:gdLst>
                <a:gd name="T0" fmla="*/ 69 w 503"/>
                <a:gd name="T1" fmla="*/ 533 h 533"/>
                <a:gd name="T2" fmla="*/ 3 w 503"/>
                <a:gd name="T3" fmla="*/ 111 h 533"/>
                <a:gd name="T4" fmla="*/ 431 w 503"/>
                <a:gd name="T5" fmla="*/ 300 h 533"/>
                <a:gd name="T6" fmla="*/ 69 w 503"/>
                <a:gd name="T7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3" h="533">
                  <a:moveTo>
                    <a:pt x="69" y="533"/>
                  </a:moveTo>
                  <a:cubicBezTo>
                    <a:pt x="39" y="533"/>
                    <a:pt x="0" y="240"/>
                    <a:pt x="3" y="111"/>
                  </a:cubicBezTo>
                  <a:cubicBezTo>
                    <a:pt x="6" y="0"/>
                    <a:pt x="503" y="216"/>
                    <a:pt x="431" y="300"/>
                  </a:cubicBezTo>
                  <a:cubicBezTo>
                    <a:pt x="323" y="429"/>
                    <a:pt x="89" y="533"/>
                    <a:pt x="69" y="533"/>
                  </a:cubicBezTo>
                  <a:close/>
                </a:path>
              </a:pathLst>
            </a:custGeom>
            <a:solidFill>
              <a:srgbClr val="DBA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">
              <a:extLst>
                <a:ext uri="{FF2B5EF4-FFF2-40B4-BE49-F238E27FC236}">
                  <a16:creationId xmlns:a16="http://schemas.microsoft.com/office/drawing/2014/main" id="{120AF0B0-D5EB-4C6F-9AFA-3DC32CD00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813" y="1838325"/>
              <a:ext cx="11113" cy="11112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">
              <a:extLst>
                <a:ext uri="{FF2B5EF4-FFF2-40B4-BE49-F238E27FC236}">
                  <a16:creationId xmlns:a16="http://schemas.microsoft.com/office/drawing/2014/main" id="{5613F292-ED18-4522-967B-EBBA9A8AA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813" y="1866900"/>
              <a:ext cx="11113" cy="11112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">
              <a:extLst>
                <a:ext uri="{FF2B5EF4-FFF2-40B4-BE49-F238E27FC236}">
                  <a16:creationId xmlns:a16="http://schemas.microsoft.com/office/drawing/2014/main" id="{58C13911-4011-4155-B2AF-C4951F4A7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8263" y="1981200"/>
              <a:ext cx="6350" cy="9525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">
              <a:extLst>
                <a:ext uri="{FF2B5EF4-FFF2-40B4-BE49-F238E27FC236}">
                  <a16:creationId xmlns:a16="http://schemas.microsoft.com/office/drawing/2014/main" id="{C893C329-5A64-47DE-BA61-D9202A51E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1990725"/>
              <a:ext cx="9525" cy="9525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">
              <a:extLst>
                <a:ext uri="{FF2B5EF4-FFF2-40B4-BE49-F238E27FC236}">
                  <a16:creationId xmlns:a16="http://schemas.microsoft.com/office/drawing/2014/main" id="{2D803A23-4F0C-40AA-9516-4A033FB6D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1968500"/>
              <a:ext cx="9525" cy="11112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A332936D-0D8A-472E-8C7F-C8C9FB4B8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00" y="1998663"/>
              <a:ext cx="7938" cy="9525"/>
            </a:xfrm>
            <a:custGeom>
              <a:avLst/>
              <a:gdLst>
                <a:gd name="T0" fmla="*/ 1 w 12"/>
                <a:gd name="T1" fmla="*/ 8 h 14"/>
                <a:gd name="T2" fmla="*/ 4 w 12"/>
                <a:gd name="T3" fmla="*/ 1 h 14"/>
                <a:gd name="T4" fmla="*/ 11 w 12"/>
                <a:gd name="T5" fmla="*/ 5 h 14"/>
                <a:gd name="T6" fmla="*/ 8 w 12"/>
                <a:gd name="T7" fmla="*/ 13 h 14"/>
                <a:gd name="T8" fmla="*/ 1 w 1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" y="8"/>
                  </a:move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2"/>
                    <a:pt x="11" y="5"/>
                  </a:cubicBezTo>
                  <a:cubicBezTo>
                    <a:pt x="12" y="8"/>
                    <a:pt x="11" y="12"/>
                    <a:pt x="8" y="13"/>
                  </a:cubicBezTo>
                  <a:cubicBezTo>
                    <a:pt x="5" y="14"/>
                    <a:pt x="2" y="12"/>
                    <a:pt x="1" y="8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">
              <a:extLst>
                <a:ext uri="{FF2B5EF4-FFF2-40B4-BE49-F238E27FC236}">
                  <a16:creationId xmlns:a16="http://schemas.microsoft.com/office/drawing/2014/main" id="{CCB9B756-F660-4EBF-90E9-C44496EA4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788" y="1982788"/>
              <a:ext cx="9525" cy="11112"/>
            </a:xfrm>
            <a:custGeom>
              <a:avLst/>
              <a:gdLst>
                <a:gd name="T0" fmla="*/ 1 w 13"/>
                <a:gd name="T1" fmla="*/ 9 h 13"/>
                <a:gd name="T2" fmla="*/ 5 w 13"/>
                <a:gd name="T3" fmla="*/ 1 h 13"/>
                <a:gd name="T4" fmla="*/ 12 w 13"/>
                <a:gd name="T5" fmla="*/ 5 h 13"/>
                <a:gd name="T6" fmla="*/ 9 w 13"/>
                <a:gd name="T7" fmla="*/ 12 h 13"/>
                <a:gd name="T8" fmla="*/ 1 w 13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" y="9"/>
                  </a:moveTo>
                  <a:cubicBezTo>
                    <a:pt x="0" y="5"/>
                    <a:pt x="1" y="2"/>
                    <a:pt x="5" y="1"/>
                  </a:cubicBezTo>
                  <a:cubicBezTo>
                    <a:pt x="8" y="0"/>
                    <a:pt x="11" y="1"/>
                    <a:pt x="12" y="5"/>
                  </a:cubicBezTo>
                  <a:cubicBezTo>
                    <a:pt x="13" y="8"/>
                    <a:pt x="12" y="11"/>
                    <a:pt x="9" y="12"/>
                  </a:cubicBezTo>
                  <a:cubicBezTo>
                    <a:pt x="5" y="13"/>
                    <a:pt x="2" y="12"/>
                    <a:pt x="1" y="9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">
              <a:extLst>
                <a:ext uri="{FF2B5EF4-FFF2-40B4-BE49-F238E27FC236}">
                  <a16:creationId xmlns:a16="http://schemas.microsoft.com/office/drawing/2014/main" id="{54D75A9B-FE08-4CA1-8EB4-F145A165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375" y="2003425"/>
              <a:ext cx="11113" cy="12700"/>
            </a:xfrm>
            <a:custGeom>
              <a:avLst/>
              <a:gdLst>
                <a:gd name="T0" fmla="*/ 1 w 15"/>
                <a:gd name="T1" fmla="*/ 11 h 17"/>
                <a:gd name="T2" fmla="*/ 5 w 15"/>
                <a:gd name="T3" fmla="*/ 1 h 17"/>
                <a:gd name="T4" fmla="*/ 14 w 15"/>
                <a:gd name="T5" fmla="*/ 6 h 17"/>
                <a:gd name="T6" fmla="*/ 10 w 15"/>
                <a:gd name="T7" fmla="*/ 16 h 17"/>
                <a:gd name="T8" fmla="*/ 1 w 15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" y="11"/>
                  </a:moveTo>
                  <a:cubicBezTo>
                    <a:pt x="0" y="7"/>
                    <a:pt x="1" y="3"/>
                    <a:pt x="5" y="1"/>
                  </a:cubicBezTo>
                  <a:cubicBezTo>
                    <a:pt x="8" y="0"/>
                    <a:pt x="12" y="2"/>
                    <a:pt x="14" y="6"/>
                  </a:cubicBezTo>
                  <a:cubicBezTo>
                    <a:pt x="15" y="10"/>
                    <a:pt x="13" y="14"/>
                    <a:pt x="10" y="16"/>
                  </a:cubicBezTo>
                  <a:cubicBezTo>
                    <a:pt x="6" y="17"/>
                    <a:pt x="2" y="15"/>
                    <a:pt x="1" y="11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1" name="OVAL">
              <a:extLst>
                <a:ext uri="{FF2B5EF4-FFF2-40B4-BE49-F238E27FC236}">
                  <a16:creationId xmlns:a16="http://schemas.microsoft.com/office/drawing/2014/main" id="{73C28762-F130-4139-BD0B-5A5292BBD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825" y="1849438"/>
              <a:ext cx="11113" cy="12700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">
              <a:extLst>
                <a:ext uri="{FF2B5EF4-FFF2-40B4-BE49-F238E27FC236}">
                  <a16:creationId xmlns:a16="http://schemas.microsoft.com/office/drawing/2014/main" id="{C4862867-1D8D-42DA-B3DB-A1D8B33D5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8838" y="1774825"/>
              <a:ext cx="395288" cy="417512"/>
            </a:xfrm>
            <a:custGeom>
              <a:avLst/>
              <a:gdLst>
                <a:gd name="T0" fmla="*/ 53 w 533"/>
                <a:gd name="T1" fmla="*/ 25 h 563"/>
                <a:gd name="T2" fmla="*/ 442 w 533"/>
                <a:gd name="T3" fmla="*/ 203 h 563"/>
                <a:gd name="T4" fmla="*/ 48 w 533"/>
                <a:gd name="T5" fmla="*/ 456 h 563"/>
                <a:gd name="T6" fmla="*/ 53 w 533"/>
                <a:gd name="T7" fmla="*/ 2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563">
                  <a:moveTo>
                    <a:pt x="53" y="25"/>
                  </a:moveTo>
                  <a:cubicBezTo>
                    <a:pt x="70" y="0"/>
                    <a:pt x="336" y="129"/>
                    <a:pt x="442" y="203"/>
                  </a:cubicBezTo>
                  <a:cubicBezTo>
                    <a:pt x="533" y="267"/>
                    <a:pt x="79" y="563"/>
                    <a:pt x="48" y="456"/>
                  </a:cubicBezTo>
                  <a:cubicBezTo>
                    <a:pt x="0" y="294"/>
                    <a:pt x="42" y="42"/>
                    <a:pt x="53" y="25"/>
                  </a:cubicBezTo>
                  <a:close/>
                </a:path>
              </a:pathLst>
            </a:custGeom>
            <a:solidFill>
              <a:srgbClr val="F4C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">
              <a:extLst>
                <a:ext uri="{FF2B5EF4-FFF2-40B4-BE49-F238E27FC236}">
                  <a16:creationId xmlns:a16="http://schemas.microsoft.com/office/drawing/2014/main" id="{E5A110A8-3E46-4A2F-955B-2763ADB3F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1966913"/>
              <a:ext cx="12700" cy="12700"/>
            </a:xfrm>
            <a:custGeom>
              <a:avLst/>
              <a:gdLst>
                <a:gd name="T0" fmla="*/ 5 w 18"/>
                <a:gd name="T1" fmla="*/ 15 h 17"/>
                <a:gd name="T2" fmla="*/ 3 w 18"/>
                <a:gd name="T3" fmla="*/ 4 h 17"/>
                <a:gd name="T4" fmla="*/ 13 w 18"/>
                <a:gd name="T5" fmla="*/ 2 h 17"/>
                <a:gd name="T6" fmla="*/ 16 w 18"/>
                <a:gd name="T7" fmla="*/ 13 h 17"/>
                <a:gd name="T8" fmla="*/ 5 w 18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5" y="15"/>
                  </a:moveTo>
                  <a:cubicBezTo>
                    <a:pt x="2" y="12"/>
                    <a:pt x="0" y="7"/>
                    <a:pt x="3" y="4"/>
                  </a:cubicBezTo>
                  <a:cubicBezTo>
                    <a:pt x="5" y="1"/>
                    <a:pt x="10" y="0"/>
                    <a:pt x="13" y="2"/>
                  </a:cubicBezTo>
                  <a:cubicBezTo>
                    <a:pt x="17" y="5"/>
                    <a:pt x="18" y="10"/>
                    <a:pt x="16" y="13"/>
                  </a:cubicBezTo>
                  <a:cubicBezTo>
                    <a:pt x="14" y="16"/>
                    <a:pt x="9" y="17"/>
                    <a:pt x="5" y="15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">
              <a:extLst>
                <a:ext uri="{FF2B5EF4-FFF2-40B4-BE49-F238E27FC236}">
                  <a16:creationId xmlns:a16="http://schemas.microsoft.com/office/drawing/2014/main" id="{C31D9173-F140-4150-863B-26D3BCBDB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1951038"/>
              <a:ext cx="12700" cy="12700"/>
            </a:xfrm>
            <a:custGeom>
              <a:avLst/>
              <a:gdLst>
                <a:gd name="T0" fmla="*/ 4 w 17"/>
                <a:gd name="T1" fmla="*/ 13 h 16"/>
                <a:gd name="T2" fmla="*/ 2 w 17"/>
                <a:gd name="T3" fmla="*/ 3 h 16"/>
                <a:gd name="T4" fmla="*/ 12 w 17"/>
                <a:gd name="T5" fmla="*/ 2 h 16"/>
                <a:gd name="T6" fmla="*/ 15 w 17"/>
                <a:gd name="T7" fmla="*/ 12 h 16"/>
                <a:gd name="T8" fmla="*/ 4 w 17"/>
                <a:gd name="T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4" y="13"/>
                  </a:moveTo>
                  <a:cubicBezTo>
                    <a:pt x="1" y="11"/>
                    <a:pt x="0" y="7"/>
                    <a:pt x="2" y="3"/>
                  </a:cubicBezTo>
                  <a:cubicBezTo>
                    <a:pt x="4" y="0"/>
                    <a:pt x="8" y="0"/>
                    <a:pt x="12" y="2"/>
                  </a:cubicBezTo>
                  <a:cubicBezTo>
                    <a:pt x="15" y="4"/>
                    <a:pt x="17" y="9"/>
                    <a:pt x="15" y="12"/>
                  </a:cubicBezTo>
                  <a:cubicBezTo>
                    <a:pt x="12" y="15"/>
                    <a:pt x="8" y="16"/>
                    <a:pt x="4" y="13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">
              <a:extLst>
                <a:ext uri="{FF2B5EF4-FFF2-40B4-BE49-F238E27FC236}">
                  <a16:creationId xmlns:a16="http://schemas.microsoft.com/office/drawing/2014/main" id="{A7A52B5A-9BF1-447F-A0DC-825F219B5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2030413"/>
              <a:ext cx="11113" cy="9525"/>
            </a:xfrm>
            <a:custGeom>
              <a:avLst/>
              <a:gdLst>
                <a:gd name="T0" fmla="*/ 4 w 14"/>
                <a:gd name="T1" fmla="*/ 10 h 12"/>
                <a:gd name="T2" fmla="*/ 2 w 14"/>
                <a:gd name="T3" fmla="*/ 3 h 12"/>
                <a:gd name="T4" fmla="*/ 10 w 14"/>
                <a:gd name="T5" fmla="*/ 2 h 12"/>
                <a:gd name="T6" fmla="*/ 12 w 14"/>
                <a:gd name="T7" fmla="*/ 10 h 12"/>
                <a:gd name="T8" fmla="*/ 4 w 14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4" y="10"/>
                  </a:moveTo>
                  <a:cubicBezTo>
                    <a:pt x="1" y="9"/>
                    <a:pt x="0" y="5"/>
                    <a:pt x="2" y="3"/>
                  </a:cubicBezTo>
                  <a:cubicBezTo>
                    <a:pt x="3" y="0"/>
                    <a:pt x="7" y="0"/>
                    <a:pt x="10" y="2"/>
                  </a:cubicBezTo>
                  <a:cubicBezTo>
                    <a:pt x="13" y="4"/>
                    <a:pt x="14" y="7"/>
                    <a:pt x="12" y="10"/>
                  </a:cubicBezTo>
                  <a:cubicBezTo>
                    <a:pt x="11" y="12"/>
                    <a:pt x="7" y="12"/>
                    <a:pt x="4" y="10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">
              <a:extLst>
                <a:ext uri="{FF2B5EF4-FFF2-40B4-BE49-F238E27FC236}">
                  <a16:creationId xmlns:a16="http://schemas.microsoft.com/office/drawing/2014/main" id="{7CA520DB-92AC-4CAE-97DB-D8DB84C3C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2009775"/>
              <a:ext cx="9525" cy="9525"/>
            </a:xfrm>
            <a:custGeom>
              <a:avLst/>
              <a:gdLst>
                <a:gd name="T0" fmla="*/ 3 w 13"/>
                <a:gd name="T1" fmla="*/ 12 h 14"/>
                <a:gd name="T2" fmla="*/ 2 w 13"/>
                <a:gd name="T3" fmla="*/ 4 h 14"/>
                <a:gd name="T4" fmla="*/ 10 w 13"/>
                <a:gd name="T5" fmla="*/ 2 h 14"/>
                <a:gd name="T6" fmla="*/ 12 w 13"/>
                <a:gd name="T7" fmla="*/ 10 h 14"/>
                <a:gd name="T8" fmla="*/ 3 w 13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3" y="12"/>
                  </a:moveTo>
                  <a:cubicBezTo>
                    <a:pt x="0" y="10"/>
                    <a:pt x="0" y="6"/>
                    <a:pt x="2" y="4"/>
                  </a:cubicBezTo>
                  <a:cubicBezTo>
                    <a:pt x="3" y="1"/>
                    <a:pt x="7" y="0"/>
                    <a:pt x="10" y="2"/>
                  </a:cubicBezTo>
                  <a:cubicBezTo>
                    <a:pt x="13" y="4"/>
                    <a:pt x="13" y="8"/>
                    <a:pt x="12" y="10"/>
                  </a:cubicBezTo>
                  <a:cubicBezTo>
                    <a:pt x="10" y="13"/>
                    <a:pt x="6" y="14"/>
                    <a:pt x="3" y="12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">
              <a:extLst>
                <a:ext uri="{FF2B5EF4-FFF2-40B4-BE49-F238E27FC236}">
                  <a16:creationId xmlns:a16="http://schemas.microsoft.com/office/drawing/2014/main" id="{C0086B38-40BD-4E6C-A04A-1449F4272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2024063"/>
              <a:ext cx="12700" cy="12700"/>
            </a:xfrm>
            <a:custGeom>
              <a:avLst/>
              <a:gdLst>
                <a:gd name="T0" fmla="*/ 4 w 17"/>
                <a:gd name="T1" fmla="*/ 14 h 16"/>
                <a:gd name="T2" fmla="*/ 2 w 17"/>
                <a:gd name="T3" fmla="*/ 4 h 16"/>
                <a:gd name="T4" fmla="*/ 12 w 17"/>
                <a:gd name="T5" fmla="*/ 2 h 16"/>
                <a:gd name="T6" fmla="*/ 14 w 17"/>
                <a:gd name="T7" fmla="*/ 12 h 16"/>
                <a:gd name="T8" fmla="*/ 4 w 17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4" y="14"/>
                  </a:moveTo>
                  <a:cubicBezTo>
                    <a:pt x="1" y="11"/>
                    <a:pt x="0" y="7"/>
                    <a:pt x="2" y="4"/>
                  </a:cubicBezTo>
                  <a:cubicBezTo>
                    <a:pt x="4" y="1"/>
                    <a:pt x="8" y="0"/>
                    <a:pt x="12" y="2"/>
                  </a:cubicBezTo>
                  <a:cubicBezTo>
                    <a:pt x="15" y="4"/>
                    <a:pt x="17" y="9"/>
                    <a:pt x="14" y="12"/>
                  </a:cubicBezTo>
                  <a:cubicBezTo>
                    <a:pt x="12" y="15"/>
                    <a:pt x="8" y="16"/>
                    <a:pt x="4" y="14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">
              <a:extLst>
                <a:ext uri="{FF2B5EF4-FFF2-40B4-BE49-F238E27FC236}">
                  <a16:creationId xmlns:a16="http://schemas.microsoft.com/office/drawing/2014/main" id="{6E0D3461-FE8A-4100-A1A3-83C67C3FC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1912938"/>
              <a:ext cx="9525" cy="9525"/>
            </a:xfrm>
            <a:custGeom>
              <a:avLst/>
              <a:gdLst>
                <a:gd name="T0" fmla="*/ 8 w 14"/>
                <a:gd name="T1" fmla="*/ 1 h 12"/>
                <a:gd name="T2" fmla="*/ 13 w 14"/>
                <a:gd name="T3" fmla="*/ 7 h 12"/>
                <a:gd name="T4" fmla="*/ 6 w 14"/>
                <a:gd name="T5" fmla="*/ 11 h 12"/>
                <a:gd name="T6" fmla="*/ 1 w 14"/>
                <a:gd name="T7" fmla="*/ 4 h 12"/>
                <a:gd name="T8" fmla="*/ 8 w 1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1"/>
                  </a:moveTo>
                  <a:cubicBezTo>
                    <a:pt x="12" y="1"/>
                    <a:pt x="14" y="4"/>
                    <a:pt x="13" y="7"/>
                  </a:cubicBezTo>
                  <a:cubicBezTo>
                    <a:pt x="13" y="10"/>
                    <a:pt x="9" y="12"/>
                    <a:pt x="6" y="11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1" y="1"/>
                    <a:pt x="5" y="0"/>
                    <a:pt x="8" y="1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">
              <a:extLst>
                <a:ext uri="{FF2B5EF4-FFF2-40B4-BE49-F238E27FC236}">
                  <a16:creationId xmlns:a16="http://schemas.microsoft.com/office/drawing/2014/main" id="{5676619D-ED71-4FC7-9C02-88950596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425" y="1933575"/>
              <a:ext cx="9525" cy="9525"/>
            </a:xfrm>
            <a:custGeom>
              <a:avLst/>
              <a:gdLst>
                <a:gd name="T0" fmla="*/ 8 w 14"/>
                <a:gd name="T1" fmla="*/ 0 h 13"/>
                <a:gd name="T2" fmla="*/ 13 w 14"/>
                <a:gd name="T3" fmla="*/ 8 h 13"/>
                <a:gd name="T4" fmla="*/ 5 w 14"/>
                <a:gd name="T5" fmla="*/ 12 h 13"/>
                <a:gd name="T6" fmla="*/ 1 w 14"/>
                <a:gd name="T7" fmla="*/ 5 h 13"/>
                <a:gd name="T8" fmla="*/ 8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12" y="1"/>
                    <a:pt x="14" y="5"/>
                    <a:pt x="13" y="8"/>
                  </a:cubicBezTo>
                  <a:cubicBezTo>
                    <a:pt x="12" y="11"/>
                    <a:pt x="9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0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">
              <a:extLst>
                <a:ext uri="{FF2B5EF4-FFF2-40B4-BE49-F238E27FC236}">
                  <a16:creationId xmlns:a16="http://schemas.microsoft.com/office/drawing/2014/main" id="{17CD195A-B22A-4B47-B799-2BC0DFFA1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200" y="1922463"/>
              <a:ext cx="12700" cy="11112"/>
            </a:xfrm>
            <a:custGeom>
              <a:avLst/>
              <a:gdLst>
                <a:gd name="T0" fmla="*/ 10 w 17"/>
                <a:gd name="T1" fmla="*/ 1 h 15"/>
                <a:gd name="T2" fmla="*/ 16 w 17"/>
                <a:gd name="T3" fmla="*/ 9 h 15"/>
                <a:gd name="T4" fmla="*/ 7 w 17"/>
                <a:gd name="T5" fmla="*/ 14 h 15"/>
                <a:gd name="T6" fmla="*/ 1 w 17"/>
                <a:gd name="T7" fmla="*/ 6 h 15"/>
                <a:gd name="T8" fmla="*/ 10 w 17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0" y="1"/>
                  </a:moveTo>
                  <a:cubicBezTo>
                    <a:pt x="14" y="2"/>
                    <a:pt x="17" y="6"/>
                    <a:pt x="16" y="9"/>
                  </a:cubicBezTo>
                  <a:cubicBezTo>
                    <a:pt x="15" y="13"/>
                    <a:pt x="11" y="15"/>
                    <a:pt x="7" y="14"/>
                  </a:cubicBezTo>
                  <a:cubicBezTo>
                    <a:pt x="3" y="13"/>
                    <a:pt x="0" y="9"/>
                    <a:pt x="1" y="6"/>
                  </a:cubicBezTo>
                  <a:cubicBezTo>
                    <a:pt x="2" y="2"/>
                    <a:pt x="6" y="0"/>
                    <a:pt x="10" y="1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">
              <a:extLst>
                <a:ext uri="{FF2B5EF4-FFF2-40B4-BE49-F238E27FC236}">
                  <a16:creationId xmlns:a16="http://schemas.microsoft.com/office/drawing/2014/main" id="{DA2BBEA3-DC9D-4240-A30B-FB2260422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825" y="1938338"/>
              <a:ext cx="12700" cy="12700"/>
            </a:xfrm>
            <a:custGeom>
              <a:avLst/>
              <a:gdLst>
                <a:gd name="T0" fmla="*/ 5 w 18"/>
                <a:gd name="T1" fmla="*/ 15 h 17"/>
                <a:gd name="T2" fmla="*/ 2 w 18"/>
                <a:gd name="T3" fmla="*/ 4 h 17"/>
                <a:gd name="T4" fmla="*/ 13 w 18"/>
                <a:gd name="T5" fmla="*/ 2 h 17"/>
                <a:gd name="T6" fmla="*/ 15 w 18"/>
                <a:gd name="T7" fmla="*/ 13 h 17"/>
                <a:gd name="T8" fmla="*/ 5 w 18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5" y="15"/>
                  </a:moveTo>
                  <a:cubicBezTo>
                    <a:pt x="1" y="12"/>
                    <a:pt x="0" y="7"/>
                    <a:pt x="2" y="4"/>
                  </a:cubicBezTo>
                  <a:cubicBezTo>
                    <a:pt x="4" y="1"/>
                    <a:pt x="9" y="0"/>
                    <a:pt x="13" y="2"/>
                  </a:cubicBezTo>
                  <a:cubicBezTo>
                    <a:pt x="16" y="5"/>
                    <a:pt x="18" y="10"/>
                    <a:pt x="15" y="13"/>
                  </a:cubicBezTo>
                  <a:cubicBezTo>
                    <a:pt x="13" y="16"/>
                    <a:pt x="8" y="17"/>
                    <a:pt x="5" y="15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">
              <a:extLst>
                <a:ext uri="{FF2B5EF4-FFF2-40B4-BE49-F238E27FC236}">
                  <a16:creationId xmlns:a16="http://schemas.microsoft.com/office/drawing/2014/main" id="{86470AB6-21F5-4C4C-B42B-436DA6171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688" y="1763713"/>
              <a:ext cx="374650" cy="395287"/>
            </a:xfrm>
            <a:custGeom>
              <a:avLst/>
              <a:gdLst>
                <a:gd name="T0" fmla="*/ 70 w 504"/>
                <a:gd name="T1" fmla="*/ 532 h 532"/>
                <a:gd name="T2" fmla="*/ 4 w 504"/>
                <a:gd name="T3" fmla="*/ 111 h 532"/>
                <a:gd name="T4" fmla="*/ 432 w 504"/>
                <a:gd name="T5" fmla="*/ 300 h 532"/>
                <a:gd name="T6" fmla="*/ 70 w 504"/>
                <a:gd name="T7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532">
                  <a:moveTo>
                    <a:pt x="70" y="532"/>
                  </a:moveTo>
                  <a:cubicBezTo>
                    <a:pt x="39" y="532"/>
                    <a:pt x="0" y="239"/>
                    <a:pt x="4" y="111"/>
                  </a:cubicBezTo>
                  <a:cubicBezTo>
                    <a:pt x="6" y="0"/>
                    <a:pt x="504" y="215"/>
                    <a:pt x="432" y="300"/>
                  </a:cubicBezTo>
                  <a:cubicBezTo>
                    <a:pt x="323" y="428"/>
                    <a:pt x="90" y="532"/>
                    <a:pt x="70" y="532"/>
                  </a:cubicBezTo>
                  <a:close/>
                </a:path>
              </a:pathLst>
            </a:custGeom>
            <a:solidFill>
              <a:srgbClr val="F4C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">
              <a:extLst>
                <a:ext uri="{FF2B5EF4-FFF2-40B4-BE49-F238E27FC236}">
                  <a16:creationId xmlns:a16="http://schemas.microsoft.com/office/drawing/2014/main" id="{BE98C3AC-9611-4941-A884-3B7A17D18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188" y="1852613"/>
              <a:ext cx="9525" cy="11112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">
              <a:extLst>
                <a:ext uri="{FF2B5EF4-FFF2-40B4-BE49-F238E27FC236}">
                  <a16:creationId xmlns:a16="http://schemas.microsoft.com/office/drawing/2014/main" id="{70A7179C-2BD9-4A2C-9DAE-43979A2FC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188" y="1881188"/>
              <a:ext cx="9525" cy="11112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">
              <a:extLst>
                <a:ext uri="{FF2B5EF4-FFF2-40B4-BE49-F238E27FC236}">
                  <a16:creationId xmlns:a16="http://schemas.microsoft.com/office/drawing/2014/main" id="{A7A6F02D-D36F-4AF7-ADAD-1C343F535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50" y="1995488"/>
              <a:ext cx="7938" cy="9525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">
              <a:extLst>
                <a:ext uri="{FF2B5EF4-FFF2-40B4-BE49-F238E27FC236}">
                  <a16:creationId xmlns:a16="http://schemas.microsoft.com/office/drawing/2014/main" id="{2518E3A8-0EFA-4E34-907E-983F9DD6C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13" y="2005013"/>
              <a:ext cx="9525" cy="9525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">
              <a:extLst>
                <a:ext uri="{FF2B5EF4-FFF2-40B4-BE49-F238E27FC236}">
                  <a16:creationId xmlns:a16="http://schemas.microsoft.com/office/drawing/2014/main" id="{7EA7AA92-A326-4425-8F5F-2EFC15A62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7175" y="1982788"/>
              <a:ext cx="9525" cy="11112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">
              <a:extLst>
                <a:ext uri="{FF2B5EF4-FFF2-40B4-BE49-F238E27FC236}">
                  <a16:creationId xmlns:a16="http://schemas.microsoft.com/office/drawing/2014/main" id="{DA4F5B20-F3E2-4DD0-ADCA-FA8A85D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288" y="2012950"/>
              <a:ext cx="7938" cy="9525"/>
            </a:xfrm>
            <a:custGeom>
              <a:avLst/>
              <a:gdLst>
                <a:gd name="T0" fmla="*/ 1 w 12"/>
                <a:gd name="T1" fmla="*/ 9 h 14"/>
                <a:gd name="T2" fmla="*/ 4 w 12"/>
                <a:gd name="T3" fmla="*/ 1 h 14"/>
                <a:gd name="T4" fmla="*/ 11 w 12"/>
                <a:gd name="T5" fmla="*/ 5 h 14"/>
                <a:gd name="T6" fmla="*/ 8 w 12"/>
                <a:gd name="T7" fmla="*/ 13 h 14"/>
                <a:gd name="T8" fmla="*/ 1 w 12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" y="9"/>
                  </a:move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12" y="9"/>
                    <a:pt x="11" y="12"/>
                    <a:pt x="8" y="13"/>
                  </a:cubicBezTo>
                  <a:cubicBezTo>
                    <a:pt x="6" y="14"/>
                    <a:pt x="3" y="12"/>
                    <a:pt x="1" y="9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">
              <a:extLst>
                <a:ext uri="{FF2B5EF4-FFF2-40B4-BE49-F238E27FC236}">
                  <a16:creationId xmlns:a16="http://schemas.microsoft.com/office/drawing/2014/main" id="{AEA2BB1E-8080-4B1D-B66B-3E2B70DBB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1997075"/>
              <a:ext cx="9525" cy="9525"/>
            </a:xfrm>
            <a:custGeom>
              <a:avLst/>
              <a:gdLst>
                <a:gd name="T0" fmla="*/ 1 w 14"/>
                <a:gd name="T1" fmla="*/ 9 h 13"/>
                <a:gd name="T2" fmla="*/ 5 w 14"/>
                <a:gd name="T3" fmla="*/ 1 h 13"/>
                <a:gd name="T4" fmla="*/ 13 w 14"/>
                <a:gd name="T5" fmla="*/ 5 h 13"/>
                <a:gd name="T6" fmla="*/ 9 w 14"/>
                <a:gd name="T7" fmla="*/ 12 h 13"/>
                <a:gd name="T8" fmla="*/ 1 w 14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" y="9"/>
                  </a:moveTo>
                  <a:cubicBezTo>
                    <a:pt x="0" y="6"/>
                    <a:pt x="2" y="2"/>
                    <a:pt x="5" y="1"/>
                  </a:cubicBezTo>
                  <a:cubicBezTo>
                    <a:pt x="8" y="0"/>
                    <a:pt x="12" y="2"/>
                    <a:pt x="13" y="5"/>
                  </a:cubicBezTo>
                  <a:cubicBezTo>
                    <a:pt x="14" y="8"/>
                    <a:pt x="12" y="11"/>
                    <a:pt x="9" y="12"/>
                  </a:cubicBezTo>
                  <a:cubicBezTo>
                    <a:pt x="6" y="13"/>
                    <a:pt x="3" y="12"/>
                    <a:pt x="1" y="9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">
              <a:extLst>
                <a:ext uri="{FF2B5EF4-FFF2-40B4-BE49-F238E27FC236}">
                  <a16:creationId xmlns:a16="http://schemas.microsoft.com/office/drawing/2014/main" id="{A2DE441E-0494-4D36-98BE-8801F877D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163" y="2017713"/>
              <a:ext cx="12700" cy="12700"/>
            </a:xfrm>
            <a:custGeom>
              <a:avLst/>
              <a:gdLst>
                <a:gd name="T0" fmla="*/ 2 w 16"/>
                <a:gd name="T1" fmla="*/ 11 h 17"/>
                <a:gd name="T2" fmla="*/ 5 w 16"/>
                <a:gd name="T3" fmla="*/ 2 h 17"/>
                <a:gd name="T4" fmla="*/ 14 w 16"/>
                <a:gd name="T5" fmla="*/ 6 h 17"/>
                <a:gd name="T6" fmla="*/ 11 w 16"/>
                <a:gd name="T7" fmla="*/ 16 h 17"/>
                <a:gd name="T8" fmla="*/ 2 w 16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2" y="11"/>
                  </a:moveTo>
                  <a:cubicBezTo>
                    <a:pt x="0" y="7"/>
                    <a:pt x="2" y="3"/>
                    <a:pt x="5" y="2"/>
                  </a:cubicBezTo>
                  <a:cubicBezTo>
                    <a:pt x="9" y="0"/>
                    <a:pt x="13" y="3"/>
                    <a:pt x="14" y="6"/>
                  </a:cubicBezTo>
                  <a:cubicBezTo>
                    <a:pt x="16" y="10"/>
                    <a:pt x="14" y="15"/>
                    <a:pt x="11" y="16"/>
                  </a:cubicBezTo>
                  <a:cubicBezTo>
                    <a:pt x="7" y="17"/>
                    <a:pt x="3" y="15"/>
                    <a:pt x="2" y="11"/>
                  </a:cubicBezTo>
                  <a:close/>
                </a:path>
              </a:pathLst>
            </a:cu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">
              <a:extLst>
                <a:ext uri="{FF2B5EF4-FFF2-40B4-BE49-F238E27FC236}">
                  <a16:creationId xmlns:a16="http://schemas.microsoft.com/office/drawing/2014/main" id="{D9E8FA75-326A-4BD9-91DF-7BD2DEB33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200" y="1863725"/>
              <a:ext cx="11113" cy="12700"/>
            </a:xfrm>
            <a:prstGeom prst="ellipse">
              <a:avLst/>
            </a:prstGeom>
            <a:solidFill>
              <a:srgbClr val="BC9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">
              <a:extLst>
                <a:ext uri="{FF2B5EF4-FFF2-40B4-BE49-F238E27FC236}">
                  <a16:creationId xmlns:a16="http://schemas.microsoft.com/office/drawing/2014/main" id="{D521E760-1CE9-402E-A0A5-FF1AE7151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200" y="1952625"/>
              <a:ext cx="1717675" cy="368300"/>
            </a:xfrm>
            <a:custGeom>
              <a:avLst/>
              <a:gdLst>
                <a:gd name="T0" fmla="*/ 2316 w 2316"/>
                <a:gd name="T1" fmla="*/ 265 h 497"/>
                <a:gd name="T2" fmla="*/ 1158 w 2316"/>
                <a:gd name="T3" fmla="*/ 497 h 497"/>
                <a:gd name="T4" fmla="*/ 0 w 2316"/>
                <a:gd name="T5" fmla="*/ 265 h 497"/>
                <a:gd name="T6" fmla="*/ 1158 w 2316"/>
                <a:gd name="T7" fmla="*/ 34 h 497"/>
                <a:gd name="T8" fmla="*/ 2316 w 2316"/>
                <a:gd name="T9" fmla="*/ 265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6" h="497">
                  <a:moveTo>
                    <a:pt x="2316" y="265"/>
                  </a:moveTo>
                  <a:cubicBezTo>
                    <a:pt x="2316" y="393"/>
                    <a:pt x="1797" y="497"/>
                    <a:pt x="1158" y="497"/>
                  </a:cubicBezTo>
                  <a:cubicBezTo>
                    <a:pt x="519" y="497"/>
                    <a:pt x="0" y="393"/>
                    <a:pt x="0" y="265"/>
                  </a:cubicBezTo>
                  <a:cubicBezTo>
                    <a:pt x="0" y="138"/>
                    <a:pt x="520" y="0"/>
                    <a:pt x="1158" y="34"/>
                  </a:cubicBezTo>
                  <a:cubicBezTo>
                    <a:pt x="1801" y="68"/>
                    <a:pt x="2316" y="138"/>
                    <a:pt x="2316" y="265"/>
                  </a:cubicBezTo>
                  <a:close/>
                </a:path>
              </a:pathLst>
            </a:custGeom>
            <a:solidFill>
              <a:srgbClr val="D6E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">
              <a:extLst>
                <a:ext uri="{FF2B5EF4-FFF2-40B4-BE49-F238E27FC236}">
                  <a16:creationId xmlns:a16="http://schemas.microsoft.com/office/drawing/2014/main" id="{FB681E08-33B7-48C6-B21E-883059FF0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2114550"/>
              <a:ext cx="52388" cy="41275"/>
            </a:xfrm>
            <a:custGeom>
              <a:avLst/>
              <a:gdLst>
                <a:gd name="T0" fmla="*/ 38 w 71"/>
                <a:gd name="T1" fmla="*/ 54 h 57"/>
                <a:gd name="T2" fmla="*/ 67 w 71"/>
                <a:gd name="T3" fmla="*/ 14 h 57"/>
                <a:gd name="T4" fmla="*/ 24 w 71"/>
                <a:gd name="T5" fmla="*/ 5 h 57"/>
                <a:gd name="T6" fmla="*/ 5 w 71"/>
                <a:gd name="T7" fmla="*/ 45 h 57"/>
                <a:gd name="T8" fmla="*/ 38 w 71"/>
                <a:gd name="T9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7">
                  <a:moveTo>
                    <a:pt x="38" y="54"/>
                  </a:moveTo>
                  <a:cubicBezTo>
                    <a:pt x="50" y="50"/>
                    <a:pt x="71" y="26"/>
                    <a:pt x="67" y="14"/>
                  </a:cubicBezTo>
                  <a:cubicBezTo>
                    <a:pt x="63" y="4"/>
                    <a:pt x="34" y="0"/>
                    <a:pt x="24" y="5"/>
                  </a:cubicBezTo>
                  <a:cubicBezTo>
                    <a:pt x="14" y="10"/>
                    <a:pt x="0" y="35"/>
                    <a:pt x="5" y="45"/>
                  </a:cubicBezTo>
                  <a:cubicBezTo>
                    <a:pt x="8" y="53"/>
                    <a:pt x="30" y="57"/>
                    <a:pt x="38" y="54"/>
                  </a:cubicBezTo>
                  <a:close/>
                </a:path>
              </a:pathLst>
            </a:custGeom>
            <a:solidFill>
              <a:srgbClr val="E9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8" name="FREEFORM">
              <a:extLst>
                <a:ext uri="{FF2B5EF4-FFF2-40B4-BE49-F238E27FC236}">
                  <a16:creationId xmlns:a16="http://schemas.microsoft.com/office/drawing/2014/main" id="{A1AE6E47-087F-4296-B3B2-DCC5BDCCE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3" y="2114550"/>
              <a:ext cx="1936750" cy="1085850"/>
            </a:xfrm>
            <a:custGeom>
              <a:avLst/>
              <a:gdLst>
                <a:gd name="T0" fmla="*/ 0 w 2610"/>
                <a:gd name="T1" fmla="*/ 53 h 1461"/>
                <a:gd name="T2" fmla="*/ 1305 w 2610"/>
                <a:gd name="T3" fmla="*/ 1461 h 1461"/>
                <a:gd name="T4" fmla="*/ 2610 w 2610"/>
                <a:gd name="T5" fmla="*/ 53 h 1461"/>
                <a:gd name="T6" fmla="*/ 0 w 2610"/>
                <a:gd name="T7" fmla="*/ 53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0" h="1461">
                  <a:moveTo>
                    <a:pt x="0" y="53"/>
                  </a:moveTo>
                  <a:cubicBezTo>
                    <a:pt x="0" y="830"/>
                    <a:pt x="584" y="1461"/>
                    <a:pt x="1305" y="1461"/>
                  </a:cubicBezTo>
                  <a:cubicBezTo>
                    <a:pt x="2026" y="1461"/>
                    <a:pt x="2610" y="830"/>
                    <a:pt x="2610" y="53"/>
                  </a:cubicBezTo>
                  <a:cubicBezTo>
                    <a:pt x="2610" y="53"/>
                    <a:pt x="0" y="0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9" name="FREEFORM">
              <a:extLst>
                <a:ext uri="{FF2B5EF4-FFF2-40B4-BE49-F238E27FC236}">
                  <a16:creationId xmlns:a16="http://schemas.microsoft.com/office/drawing/2014/main" id="{14FBC781-7EC5-4B46-BD5F-FBA5BC72A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3" y="2114550"/>
              <a:ext cx="1936750" cy="150812"/>
            </a:xfrm>
            <a:custGeom>
              <a:avLst/>
              <a:gdLst>
                <a:gd name="T0" fmla="*/ 2603 w 2610"/>
                <a:gd name="T1" fmla="*/ 203 h 203"/>
                <a:gd name="T2" fmla="*/ 7 w 2610"/>
                <a:gd name="T3" fmla="*/ 203 h 203"/>
                <a:gd name="T4" fmla="*/ 0 w 2610"/>
                <a:gd name="T5" fmla="*/ 53 h 203"/>
                <a:gd name="T6" fmla="*/ 2610 w 2610"/>
                <a:gd name="T7" fmla="*/ 53 h 203"/>
                <a:gd name="T8" fmla="*/ 2603 w 2610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0" h="203">
                  <a:moveTo>
                    <a:pt x="2603" y="203"/>
                  </a:moveTo>
                  <a:lnTo>
                    <a:pt x="7" y="203"/>
                  </a:lnTo>
                  <a:cubicBezTo>
                    <a:pt x="2" y="154"/>
                    <a:pt x="0" y="103"/>
                    <a:pt x="0" y="53"/>
                  </a:cubicBezTo>
                  <a:cubicBezTo>
                    <a:pt x="0" y="0"/>
                    <a:pt x="2610" y="53"/>
                    <a:pt x="2610" y="53"/>
                  </a:cubicBezTo>
                  <a:cubicBezTo>
                    <a:pt x="2610" y="103"/>
                    <a:pt x="2608" y="154"/>
                    <a:pt x="2603" y="203"/>
                  </a:cubicBezTo>
                  <a:close/>
                </a:path>
              </a:pathLst>
            </a:custGeom>
            <a:solidFill>
              <a:srgbClr val="E242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0" name="FREEFORM">
              <a:extLst>
                <a:ext uri="{FF2B5EF4-FFF2-40B4-BE49-F238E27FC236}">
                  <a16:creationId xmlns:a16="http://schemas.microsoft.com/office/drawing/2014/main" id="{3D72DAE6-A5D4-4612-9978-39C6A2A20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2463800"/>
              <a:ext cx="1851025" cy="107950"/>
            </a:xfrm>
            <a:custGeom>
              <a:avLst/>
              <a:gdLst>
                <a:gd name="T0" fmla="*/ 2444 w 2494"/>
                <a:gd name="T1" fmla="*/ 146 h 146"/>
                <a:gd name="T2" fmla="*/ 50 w 2494"/>
                <a:gd name="T3" fmla="*/ 146 h 146"/>
                <a:gd name="T4" fmla="*/ 0 w 2494"/>
                <a:gd name="T5" fmla="*/ 0 h 146"/>
                <a:gd name="T6" fmla="*/ 2494 w 2494"/>
                <a:gd name="T7" fmla="*/ 0 h 146"/>
                <a:gd name="T8" fmla="*/ 2444 w 2494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4" h="146">
                  <a:moveTo>
                    <a:pt x="2444" y="146"/>
                  </a:moveTo>
                  <a:lnTo>
                    <a:pt x="50" y="146"/>
                  </a:lnTo>
                  <a:cubicBezTo>
                    <a:pt x="31" y="99"/>
                    <a:pt x="15" y="50"/>
                    <a:pt x="0" y="0"/>
                  </a:cubicBezTo>
                  <a:lnTo>
                    <a:pt x="2494" y="0"/>
                  </a:lnTo>
                  <a:cubicBezTo>
                    <a:pt x="2480" y="50"/>
                    <a:pt x="2463" y="99"/>
                    <a:pt x="2444" y="146"/>
                  </a:cubicBezTo>
                  <a:close/>
                </a:path>
              </a:pathLst>
            </a:custGeom>
            <a:solidFill>
              <a:srgbClr val="2DA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1" name="FREEFORM">
              <a:extLst>
                <a:ext uri="{FF2B5EF4-FFF2-40B4-BE49-F238E27FC236}">
                  <a16:creationId xmlns:a16="http://schemas.microsoft.com/office/drawing/2014/main" id="{4EDED372-BEC5-47DC-AE5D-6EC5D9986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100" y="2787650"/>
              <a:ext cx="1539875" cy="107950"/>
            </a:xfrm>
            <a:custGeom>
              <a:avLst/>
              <a:gdLst>
                <a:gd name="T0" fmla="*/ 1958 w 2076"/>
                <a:gd name="T1" fmla="*/ 146 h 146"/>
                <a:gd name="T2" fmla="*/ 118 w 2076"/>
                <a:gd name="T3" fmla="*/ 146 h 146"/>
                <a:gd name="T4" fmla="*/ 0 w 2076"/>
                <a:gd name="T5" fmla="*/ 0 h 146"/>
                <a:gd name="T6" fmla="*/ 2076 w 2076"/>
                <a:gd name="T7" fmla="*/ 0 h 146"/>
                <a:gd name="T8" fmla="*/ 1958 w 2076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6" h="146">
                  <a:moveTo>
                    <a:pt x="1958" y="146"/>
                  </a:moveTo>
                  <a:lnTo>
                    <a:pt x="118" y="146"/>
                  </a:lnTo>
                  <a:cubicBezTo>
                    <a:pt x="76" y="100"/>
                    <a:pt x="36" y="52"/>
                    <a:pt x="0" y="0"/>
                  </a:cubicBezTo>
                  <a:lnTo>
                    <a:pt x="2076" y="0"/>
                  </a:lnTo>
                  <a:cubicBezTo>
                    <a:pt x="2040" y="52"/>
                    <a:pt x="2000" y="100"/>
                    <a:pt x="1958" y="146"/>
                  </a:cubicBezTo>
                  <a:close/>
                </a:path>
              </a:pathLst>
            </a:custGeom>
            <a:solidFill>
              <a:srgbClr val="E242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2" name="FREEFORM">
              <a:extLst>
                <a:ext uri="{FF2B5EF4-FFF2-40B4-BE49-F238E27FC236}">
                  <a16:creationId xmlns:a16="http://schemas.microsoft.com/office/drawing/2014/main" id="{B5E4E867-261E-4AA8-A6EA-294DEF17D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413" y="3090863"/>
              <a:ext cx="857250" cy="109537"/>
            </a:xfrm>
            <a:custGeom>
              <a:avLst/>
              <a:gdLst>
                <a:gd name="T0" fmla="*/ 0 w 1156"/>
                <a:gd name="T1" fmla="*/ 0 h 146"/>
                <a:gd name="T2" fmla="*/ 1156 w 1156"/>
                <a:gd name="T3" fmla="*/ 0 h 146"/>
                <a:gd name="T4" fmla="*/ 578 w 1156"/>
                <a:gd name="T5" fmla="*/ 146 h 146"/>
                <a:gd name="T6" fmla="*/ 0 w 1156"/>
                <a:gd name="T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6" h="146">
                  <a:moveTo>
                    <a:pt x="0" y="0"/>
                  </a:moveTo>
                  <a:lnTo>
                    <a:pt x="1156" y="0"/>
                  </a:lnTo>
                  <a:cubicBezTo>
                    <a:pt x="982" y="94"/>
                    <a:pt x="786" y="146"/>
                    <a:pt x="578" y="146"/>
                  </a:cubicBezTo>
                  <a:cubicBezTo>
                    <a:pt x="370" y="146"/>
                    <a:pt x="174" y="94"/>
                    <a:pt x="0" y="0"/>
                  </a:cubicBezTo>
                  <a:close/>
                </a:path>
              </a:pathLst>
            </a:custGeom>
            <a:solidFill>
              <a:srgbClr val="2DA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3" name="FREEFORM">
              <a:extLst>
                <a:ext uri="{FF2B5EF4-FFF2-40B4-BE49-F238E27FC236}">
                  <a16:creationId xmlns:a16="http://schemas.microsoft.com/office/drawing/2014/main" id="{BB92C0F6-BFF3-43DF-8A04-210E83D5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035175"/>
              <a:ext cx="38100" cy="33337"/>
            </a:xfrm>
            <a:custGeom>
              <a:avLst/>
              <a:gdLst>
                <a:gd name="T0" fmla="*/ 48 w 53"/>
                <a:gd name="T1" fmla="*/ 34 h 45"/>
                <a:gd name="T2" fmla="*/ 0 w 53"/>
                <a:gd name="T3" fmla="*/ 45 h 45"/>
                <a:gd name="T4" fmla="*/ 9 w 53"/>
                <a:gd name="T5" fmla="*/ 1 h 45"/>
                <a:gd name="T6" fmla="*/ 53 w 53"/>
                <a:gd name="T7" fmla="*/ 0 h 45"/>
                <a:gd name="T8" fmla="*/ 48 w 53"/>
                <a:gd name="T9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5">
                  <a:moveTo>
                    <a:pt x="48" y="34"/>
                  </a:moveTo>
                  <a:lnTo>
                    <a:pt x="0" y="45"/>
                  </a:lnTo>
                  <a:lnTo>
                    <a:pt x="9" y="1"/>
                  </a:lnTo>
                  <a:lnTo>
                    <a:pt x="53" y="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DD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8" name="FREEFORM">
              <a:extLst>
                <a:ext uri="{FF2B5EF4-FFF2-40B4-BE49-F238E27FC236}">
                  <a16:creationId xmlns:a16="http://schemas.microsoft.com/office/drawing/2014/main" id="{37ECB7D7-FCCC-4D3E-94B8-D4A762BC5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2016125"/>
              <a:ext cx="46038" cy="36512"/>
            </a:xfrm>
            <a:custGeom>
              <a:avLst/>
              <a:gdLst>
                <a:gd name="T0" fmla="*/ 33 w 62"/>
                <a:gd name="T1" fmla="*/ 49 h 49"/>
                <a:gd name="T2" fmla="*/ 62 w 62"/>
                <a:gd name="T3" fmla="*/ 10 h 49"/>
                <a:gd name="T4" fmla="*/ 19 w 62"/>
                <a:gd name="T5" fmla="*/ 0 h 49"/>
                <a:gd name="T6" fmla="*/ 0 w 62"/>
                <a:gd name="T7" fmla="*/ 40 h 49"/>
                <a:gd name="T8" fmla="*/ 33 w 6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9">
                  <a:moveTo>
                    <a:pt x="33" y="49"/>
                  </a:moveTo>
                  <a:lnTo>
                    <a:pt x="62" y="10"/>
                  </a:lnTo>
                  <a:lnTo>
                    <a:pt x="19" y="0"/>
                  </a:lnTo>
                  <a:lnTo>
                    <a:pt x="0" y="40"/>
                  </a:lnTo>
                  <a:lnTo>
                    <a:pt x="33" y="49"/>
                  </a:lnTo>
                  <a:close/>
                </a:path>
              </a:pathLst>
            </a:custGeom>
            <a:solidFill>
              <a:srgbClr val="DD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2" name="FREEFORM">
              <a:extLst>
                <a:ext uri="{FF2B5EF4-FFF2-40B4-BE49-F238E27FC236}">
                  <a16:creationId xmlns:a16="http://schemas.microsoft.com/office/drawing/2014/main" id="{D25B590A-CE9B-4C66-8346-1B7D9CD0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1958975"/>
              <a:ext cx="46038" cy="36512"/>
            </a:xfrm>
            <a:custGeom>
              <a:avLst/>
              <a:gdLst>
                <a:gd name="T0" fmla="*/ 29 w 62"/>
                <a:gd name="T1" fmla="*/ 49 h 49"/>
                <a:gd name="T2" fmla="*/ 0 w 62"/>
                <a:gd name="T3" fmla="*/ 10 h 49"/>
                <a:gd name="T4" fmla="*/ 43 w 62"/>
                <a:gd name="T5" fmla="*/ 0 h 49"/>
                <a:gd name="T6" fmla="*/ 62 w 62"/>
                <a:gd name="T7" fmla="*/ 40 h 49"/>
                <a:gd name="T8" fmla="*/ 29 w 6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9">
                  <a:moveTo>
                    <a:pt x="29" y="49"/>
                  </a:moveTo>
                  <a:lnTo>
                    <a:pt x="0" y="10"/>
                  </a:lnTo>
                  <a:lnTo>
                    <a:pt x="43" y="0"/>
                  </a:lnTo>
                  <a:lnTo>
                    <a:pt x="62" y="40"/>
                  </a:lnTo>
                  <a:lnTo>
                    <a:pt x="29" y="49"/>
                  </a:lnTo>
                  <a:close/>
                </a:path>
              </a:pathLst>
            </a:custGeom>
            <a:solidFill>
              <a:srgbClr val="DD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3" name="FREEFORM">
              <a:extLst>
                <a:ext uri="{FF2B5EF4-FFF2-40B4-BE49-F238E27FC236}">
                  <a16:creationId xmlns:a16="http://schemas.microsoft.com/office/drawing/2014/main" id="{C3BB414F-3E6B-4A15-BDDB-9AD30A025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0" y="2068513"/>
              <a:ext cx="46038" cy="36512"/>
            </a:xfrm>
            <a:custGeom>
              <a:avLst/>
              <a:gdLst>
                <a:gd name="T0" fmla="*/ 29 w 62"/>
                <a:gd name="T1" fmla="*/ 49 h 49"/>
                <a:gd name="T2" fmla="*/ 0 w 62"/>
                <a:gd name="T3" fmla="*/ 9 h 49"/>
                <a:gd name="T4" fmla="*/ 43 w 62"/>
                <a:gd name="T5" fmla="*/ 0 h 49"/>
                <a:gd name="T6" fmla="*/ 62 w 62"/>
                <a:gd name="T7" fmla="*/ 40 h 49"/>
                <a:gd name="T8" fmla="*/ 29 w 6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9">
                  <a:moveTo>
                    <a:pt x="29" y="49"/>
                  </a:moveTo>
                  <a:lnTo>
                    <a:pt x="0" y="9"/>
                  </a:lnTo>
                  <a:lnTo>
                    <a:pt x="43" y="0"/>
                  </a:lnTo>
                  <a:lnTo>
                    <a:pt x="62" y="40"/>
                  </a:lnTo>
                  <a:lnTo>
                    <a:pt x="29" y="49"/>
                  </a:lnTo>
                  <a:close/>
                </a:path>
              </a:pathLst>
            </a:custGeom>
            <a:solidFill>
              <a:srgbClr val="DD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7" name="FREEFORM">
              <a:extLst>
                <a:ext uri="{FF2B5EF4-FFF2-40B4-BE49-F238E27FC236}">
                  <a16:creationId xmlns:a16="http://schemas.microsoft.com/office/drawing/2014/main" id="{0E688D5D-AB62-4ECD-A7E1-9D442E3D6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825" y="2032000"/>
              <a:ext cx="52388" cy="42862"/>
            </a:xfrm>
            <a:custGeom>
              <a:avLst/>
              <a:gdLst>
                <a:gd name="T0" fmla="*/ 33 w 72"/>
                <a:gd name="T1" fmla="*/ 54 h 57"/>
                <a:gd name="T2" fmla="*/ 4 w 72"/>
                <a:gd name="T3" fmla="*/ 14 h 57"/>
                <a:gd name="T4" fmla="*/ 47 w 72"/>
                <a:gd name="T5" fmla="*/ 5 h 57"/>
                <a:gd name="T6" fmla="*/ 67 w 72"/>
                <a:gd name="T7" fmla="*/ 45 h 57"/>
                <a:gd name="T8" fmla="*/ 33 w 72"/>
                <a:gd name="T9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7">
                  <a:moveTo>
                    <a:pt x="33" y="54"/>
                  </a:moveTo>
                  <a:cubicBezTo>
                    <a:pt x="22" y="50"/>
                    <a:pt x="0" y="26"/>
                    <a:pt x="4" y="14"/>
                  </a:cubicBezTo>
                  <a:cubicBezTo>
                    <a:pt x="8" y="4"/>
                    <a:pt x="37" y="0"/>
                    <a:pt x="47" y="5"/>
                  </a:cubicBezTo>
                  <a:cubicBezTo>
                    <a:pt x="57" y="10"/>
                    <a:pt x="72" y="35"/>
                    <a:pt x="67" y="45"/>
                  </a:cubicBezTo>
                  <a:cubicBezTo>
                    <a:pt x="63" y="53"/>
                    <a:pt x="41" y="57"/>
                    <a:pt x="33" y="54"/>
                  </a:cubicBezTo>
                  <a:close/>
                </a:path>
              </a:pathLst>
            </a:custGeom>
            <a:solidFill>
              <a:srgbClr val="E9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">
              <a:extLst>
                <a:ext uri="{FF2B5EF4-FFF2-40B4-BE49-F238E27FC236}">
                  <a16:creationId xmlns:a16="http://schemas.microsoft.com/office/drawing/2014/main" id="{11B888C7-27B7-4969-AC65-DA9974B27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00" y="1974850"/>
              <a:ext cx="52388" cy="41275"/>
            </a:xfrm>
            <a:custGeom>
              <a:avLst/>
              <a:gdLst>
                <a:gd name="T0" fmla="*/ 38 w 71"/>
                <a:gd name="T1" fmla="*/ 53 h 56"/>
                <a:gd name="T2" fmla="*/ 67 w 71"/>
                <a:gd name="T3" fmla="*/ 14 h 56"/>
                <a:gd name="T4" fmla="*/ 24 w 71"/>
                <a:gd name="T5" fmla="*/ 4 h 56"/>
                <a:gd name="T6" fmla="*/ 4 w 71"/>
                <a:gd name="T7" fmla="*/ 45 h 56"/>
                <a:gd name="T8" fmla="*/ 38 w 71"/>
                <a:gd name="T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6">
                  <a:moveTo>
                    <a:pt x="38" y="53"/>
                  </a:moveTo>
                  <a:cubicBezTo>
                    <a:pt x="49" y="49"/>
                    <a:pt x="71" y="25"/>
                    <a:pt x="67" y="14"/>
                  </a:cubicBezTo>
                  <a:cubicBezTo>
                    <a:pt x="63" y="3"/>
                    <a:pt x="34" y="0"/>
                    <a:pt x="24" y="4"/>
                  </a:cubicBezTo>
                  <a:cubicBezTo>
                    <a:pt x="14" y="9"/>
                    <a:pt x="0" y="34"/>
                    <a:pt x="4" y="45"/>
                  </a:cubicBezTo>
                  <a:cubicBezTo>
                    <a:pt x="8" y="52"/>
                    <a:pt x="30" y="56"/>
                    <a:pt x="38" y="53"/>
                  </a:cubicBezTo>
                  <a:close/>
                </a:path>
              </a:pathLst>
            </a:custGeom>
            <a:solidFill>
              <a:srgbClr val="E9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">
              <a:extLst>
                <a:ext uri="{FF2B5EF4-FFF2-40B4-BE49-F238E27FC236}">
                  <a16:creationId xmlns:a16="http://schemas.microsoft.com/office/drawing/2014/main" id="{1B8E0D52-DA0D-4829-95A1-07A67215D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450" y="2032000"/>
              <a:ext cx="52388" cy="42862"/>
            </a:xfrm>
            <a:custGeom>
              <a:avLst/>
              <a:gdLst>
                <a:gd name="T0" fmla="*/ 38 w 71"/>
                <a:gd name="T1" fmla="*/ 54 h 56"/>
                <a:gd name="T2" fmla="*/ 67 w 71"/>
                <a:gd name="T3" fmla="*/ 14 h 56"/>
                <a:gd name="T4" fmla="*/ 24 w 71"/>
                <a:gd name="T5" fmla="*/ 4 h 56"/>
                <a:gd name="T6" fmla="*/ 5 w 71"/>
                <a:gd name="T7" fmla="*/ 45 h 56"/>
                <a:gd name="T8" fmla="*/ 38 w 71"/>
                <a:gd name="T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6">
                  <a:moveTo>
                    <a:pt x="38" y="54"/>
                  </a:moveTo>
                  <a:cubicBezTo>
                    <a:pt x="50" y="49"/>
                    <a:pt x="71" y="25"/>
                    <a:pt x="67" y="14"/>
                  </a:cubicBezTo>
                  <a:cubicBezTo>
                    <a:pt x="63" y="3"/>
                    <a:pt x="34" y="0"/>
                    <a:pt x="24" y="4"/>
                  </a:cubicBezTo>
                  <a:cubicBezTo>
                    <a:pt x="14" y="9"/>
                    <a:pt x="0" y="34"/>
                    <a:pt x="5" y="45"/>
                  </a:cubicBezTo>
                  <a:cubicBezTo>
                    <a:pt x="8" y="52"/>
                    <a:pt x="30" y="56"/>
                    <a:pt x="38" y="54"/>
                  </a:cubicBezTo>
                  <a:close/>
                </a:path>
              </a:pathLst>
            </a:custGeom>
            <a:solidFill>
              <a:srgbClr val="E9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">
              <a:extLst>
                <a:ext uri="{FF2B5EF4-FFF2-40B4-BE49-F238E27FC236}">
                  <a16:creationId xmlns:a16="http://schemas.microsoft.com/office/drawing/2014/main" id="{5CAC862D-2ED5-413B-9F07-9DEFCE8E5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2667000"/>
              <a:ext cx="725488" cy="595312"/>
            </a:xfrm>
            <a:custGeom>
              <a:avLst/>
              <a:gdLst>
                <a:gd name="T0" fmla="*/ 340 w 978"/>
                <a:gd name="T1" fmla="*/ 79 h 802"/>
                <a:gd name="T2" fmla="*/ 18 w 978"/>
                <a:gd name="T3" fmla="*/ 483 h 802"/>
                <a:gd name="T4" fmla="*/ 437 w 978"/>
                <a:gd name="T5" fmla="*/ 766 h 802"/>
                <a:gd name="T6" fmla="*/ 937 w 978"/>
                <a:gd name="T7" fmla="*/ 280 h 802"/>
                <a:gd name="T8" fmla="*/ 340 w 978"/>
                <a:gd name="T9" fmla="*/ 79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8" h="802">
                  <a:moveTo>
                    <a:pt x="340" y="79"/>
                  </a:moveTo>
                  <a:cubicBezTo>
                    <a:pt x="64" y="157"/>
                    <a:pt x="0" y="313"/>
                    <a:pt x="18" y="483"/>
                  </a:cubicBezTo>
                  <a:cubicBezTo>
                    <a:pt x="34" y="632"/>
                    <a:pt x="152" y="802"/>
                    <a:pt x="437" y="766"/>
                  </a:cubicBezTo>
                  <a:cubicBezTo>
                    <a:pt x="752" y="726"/>
                    <a:pt x="978" y="425"/>
                    <a:pt x="937" y="280"/>
                  </a:cubicBezTo>
                  <a:cubicBezTo>
                    <a:pt x="896" y="136"/>
                    <a:pt x="616" y="0"/>
                    <a:pt x="340" y="79"/>
                  </a:cubicBezTo>
                  <a:close/>
                </a:path>
              </a:pathLst>
            </a:custGeom>
            <a:solidFill>
              <a:srgbClr val="4B36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">
              <a:extLst>
                <a:ext uri="{FF2B5EF4-FFF2-40B4-BE49-F238E27FC236}">
                  <a16:creationId xmlns:a16="http://schemas.microsoft.com/office/drawing/2014/main" id="{B1A05ACD-8FA3-40B1-A39F-4DC25F798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00" y="2535238"/>
              <a:ext cx="566738" cy="725487"/>
            </a:xfrm>
            <a:custGeom>
              <a:avLst/>
              <a:gdLst>
                <a:gd name="T0" fmla="*/ 17 w 764"/>
                <a:gd name="T1" fmla="*/ 505 h 978"/>
                <a:gd name="T2" fmla="*/ 292 w 764"/>
                <a:gd name="T3" fmla="*/ 943 h 978"/>
                <a:gd name="T4" fmla="*/ 698 w 764"/>
                <a:gd name="T5" fmla="*/ 642 h 978"/>
                <a:gd name="T6" fmla="*/ 406 w 764"/>
                <a:gd name="T7" fmla="*/ 9 h 978"/>
                <a:gd name="T8" fmla="*/ 17 w 764"/>
                <a:gd name="T9" fmla="*/ 5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4" h="978">
                  <a:moveTo>
                    <a:pt x="17" y="505"/>
                  </a:moveTo>
                  <a:cubicBezTo>
                    <a:pt x="0" y="791"/>
                    <a:pt x="125" y="903"/>
                    <a:pt x="292" y="943"/>
                  </a:cubicBezTo>
                  <a:cubicBezTo>
                    <a:pt x="438" y="978"/>
                    <a:pt x="637" y="923"/>
                    <a:pt x="698" y="642"/>
                  </a:cubicBezTo>
                  <a:cubicBezTo>
                    <a:pt x="764" y="332"/>
                    <a:pt x="556" y="18"/>
                    <a:pt x="406" y="9"/>
                  </a:cubicBezTo>
                  <a:cubicBezTo>
                    <a:pt x="256" y="0"/>
                    <a:pt x="35" y="219"/>
                    <a:pt x="17" y="505"/>
                  </a:cubicBezTo>
                  <a:close/>
                </a:path>
              </a:pathLst>
            </a:custGeom>
            <a:solidFill>
              <a:srgbClr val="604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">
              <a:extLst>
                <a:ext uri="{FF2B5EF4-FFF2-40B4-BE49-F238E27FC236}">
                  <a16:creationId xmlns:a16="http://schemas.microsoft.com/office/drawing/2014/main" id="{E0750900-374E-4645-B4F5-BC60C19C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2573338"/>
              <a:ext cx="495300" cy="650875"/>
            </a:xfrm>
            <a:custGeom>
              <a:avLst/>
              <a:gdLst>
                <a:gd name="T0" fmla="*/ 16 w 667"/>
                <a:gd name="T1" fmla="*/ 453 h 876"/>
                <a:gd name="T2" fmla="*/ 262 w 667"/>
                <a:gd name="T3" fmla="*/ 845 h 876"/>
                <a:gd name="T4" fmla="*/ 607 w 667"/>
                <a:gd name="T5" fmla="*/ 580 h 876"/>
                <a:gd name="T6" fmla="*/ 364 w 667"/>
                <a:gd name="T7" fmla="*/ 8 h 876"/>
                <a:gd name="T8" fmla="*/ 16 w 667"/>
                <a:gd name="T9" fmla="*/ 453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7" h="876">
                  <a:moveTo>
                    <a:pt x="16" y="453"/>
                  </a:moveTo>
                  <a:cubicBezTo>
                    <a:pt x="0" y="709"/>
                    <a:pt x="113" y="809"/>
                    <a:pt x="262" y="845"/>
                  </a:cubicBezTo>
                  <a:cubicBezTo>
                    <a:pt x="393" y="876"/>
                    <a:pt x="553" y="831"/>
                    <a:pt x="607" y="580"/>
                  </a:cubicBezTo>
                  <a:cubicBezTo>
                    <a:pt x="667" y="301"/>
                    <a:pt x="498" y="16"/>
                    <a:pt x="364" y="8"/>
                  </a:cubicBezTo>
                  <a:cubicBezTo>
                    <a:pt x="230" y="0"/>
                    <a:pt x="32" y="196"/>
                    <a:pt x="16" y="453"/>
                  </a:cubicBezTo>
                  <a:close/>
                </a:path>
              </a:pathLst>
            </a:custGeom>
            <a:solidFill>
              <a:srgbClr val="D6E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">
              <a:extLst>
                <a:ext uri="{FF2B5EF4-FFF2-40B4-BE49-F238E27FC236}">
                  <a16:creationId xmlns:a16="http://schemas.microsoft.com/office/drawing/2014/main" id="{69C22B77-6865-423D-BC0D-0693E6C50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2794000"/>
              <a:ext cx="203200" cy="225425"/>
            </a:xfrm>
            <a:custGeom>
              <a:avLst/>
              <a:gdLst>
                <a:gd name="T0" fmla="*/ 5 w 275"/>
                <a:gd name="T1" fmla="*/ 142 h 303"/>
                <a:gd name="T2" fmla="*/ 141 w 275"/>
                <a:gd name="T3" fmla="*/ 297 h 303"/>
                <a:gd name="T4" fmla="*/ 270 w 275"/>
                <a:gd name="T5" fmla="*/ 151 h 303"/>
                <a:gd name="T6" fmla="*/ 161 w 275"/>
                <a:gd name="T7" fmla="*/ 5 h 303"/>
                <a:gd name="T8" fmla="*/ 5 w 275"/>
                <a:gd name="T9" fmla="*/ 14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03">
                  <a:moveTo>
                    <a:pt x="5" y="142"/>
                  </a:moveTo>
                  <a:cubicBezTo>
                    <a:pt x="0" y="223"/>
                    <a:pt x="60" y="292"/>
                    <a:pt x="141" y="297"/>
                  </a:cubicBezTo>
                  <a:cubicBezTo>
                    <a:pt x="242" y="303"/>
                    <a:pt x="265" y="232"/>
                    <a:pt x="270" y="151"/>
                  </a:cubicBezTo>
                  <a:cubicBezTo>
                    <a:pt x="275" y="70"/>
                    <a:pt x="206" y="8"/>
                    <a:pt x="161" y="5"/>
                  </a:cubicBezTo>
                  <a:cubicBezTo>
                    <a:pt x="81" y="0"/>
                    <a:pt x="10" y="61"/>
                    <a:pt x="5" y="142"/>
                  </a:cubicBezTo>
                  <a:close/>
                </a:path>
              </a:pathLst>
            </a:custGeom>
            <a:solidFill>
              <a:srgbClr val="AA8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79" name="GROUP">
            <a:extLst>
              <a:ext uri="{FF2B5EF4-FFF2-40B4-BE49-F238E27FC236}">
                <a16:creationId xmlns:a16="http://schemas.microsoft.com/office/drawing/2014/main" id="{96D5BB80-4D35-4455-9B04-4ECDBC436D12}"/>
              </a:ext>
            </a:extLst>
          </p:cNvPr>
          <p:cNvGrpSpPr/>
          <p:nvPr/>
        </p:nvGrpSpPr>
        <p:grpSpPr>
          <a:xfrm>
            <a:off x="3644900" y="2154238"/>
            <a:ext cx="768350" cy="698500"/>
            <a:chOff x="3644900" y="2154238"/>
            <a:chExt cx="768350" cy="698500"/>
          </a:xfrm>
        </p:grpSpPr>
        <p:sp>
          <p:nvSpPr>
            <p:cNvPr id="102" name="FREEFORM">
              <a:extLst>
                <a:ext uri="{FF2B5EF4-FFF2-40B4-BE49-F238E27FC236}">
                  <a16:creationId xmlns:a16="http://schemas.microsoft.com/office/drawing/2014/main" id="{80BD8CED-3425-4EF6-9B55-E2C4F605D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900" y="2154238"/>
              <a:ext cx="768350" cy="698500"/>
            </a:xfrm>
            <a:custGeom>
              <a:avLst/>
              <a:gdLst>
                <a:gd name="T0" fmla="*/ 1034 w 1034"/>
                <a:gd name="T1" fmla="*/ 465 h 940"/>
                <a:gd name="T2" fmla="*/ 497 w 1034"/>
                <a:gd name="T3" fmla="*/ 940 h 940"/>
                <a:gd name="T4" fmla="*/ 497 w 1034"/>
                <a:gd name="T5" fmla="*/ 722 h 940"/>
                <a:gd name="T6" fmla="*/ 0 w 1034"/>
                <a:gd name="T7" fmla="*/ 716 h 940"/>
                <a:gd name="T8" fmla="*/ 0 w 1034"/>
                <a:gd name="T9" fmla="*/ 186 h 940"/>
                <a:gd name="T10" fmla="*/ 497 w 1034"/>
                <a:gd name="T11" fmla="*/ 186 h 940"/>
                <a:gd name="T12" fmla="*/ 502 w 1034"/>
                <a:gd name="T13" fmla="*/ 0 h 940"/>
                <a:gd name="T14" fmla="*/ 1034 w 1034"/>
                <a:gd name="T15" fmla="*/ 465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4" h="940">
                  <a:moveTo>
                    <a:pt x="1034" y="465"/>
                  </a:moveTo>
                  <a:lnTo>
                    <a:pt x="497" y="940"/>
                  </a:lnTo>
                  <a:lnTo>
                    <a:pt x="497" y="722"/>
                  </a:lnTo>
                  <a:lnTo>
                    <a:pt x="0" y="716"/>
                  </a:lnTo>
                  <a:lnTo>
                    <a:pt x="0" y="186"/>
                  </a:lnTo>
                  <a:lnTo>
                    <a:pt x="497" y="186"/>
                  </a:lnTo>
                  <a:lnTo>
                    <a:pt x="502" y="0"/>
                  </a:lnTo>
                  <a:lnTo>
                    <a:pt x="1034" y="465"/>
                  </a:lnTo>
                  <a:close/>
                </a:path>
              </a:pathLst>
            </a:custGeom>
            <a:solidFill>
              <a:srgbClr val="F6E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">
              <a:extLst>
                <a:ext uri="{FF2B5EF4-FFF2-40B4-BE49-F238E27FC236}">
                  <a16:creationId xmlns:a16="http://schemas.microsoft.com/office/drawing/2014/main" id="{55B8CA64-93C2-487B-8DC5-23F3A394B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2688" y="2622550"/>
              <a:ext cx="176213" cy="0"/>
            </a:xfrm>
            <a:prstGeom prst="line">
              <a:avLst/>
            </a:prstGeom>
            <a:noFill/>
            <a:ln w="5238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78" name="GROUP">
            <a:extLst>
              <a:ext uri="{FF2B5EF4-FFF2-40B4-BE49-F238E27FC236}">
                <a16:creationId xmlns:a16="http://schemas.microsoft.com/office/drawing/2014/main" id="{CB083A19-8C23-48A9-BF35-18CDB64E89D5}"/>
              </a:ext>
            </a:extLst>
          </p:cNvPr>
          <p:cNvGrpSpPr/>
          <p:nvPr/>
        </p:nvGrpSpPr>
        <p:grpSpPr>
          <a:xfrm>
            <a:off x="7456488" y="2154238"/>
            <a:ext cx="766763" cy="698500"/>
            <a:chOff x="7456488" y="2154238"/>
            <a:chExt cx="766763" cy="698500"/>
          </a:xfrm>
        </p:grpSpPr>
        <p:sp>
          <p:nvSpPr>
            <p:cNvPr id="105" name="FREEFORM">
              <a:extLst>
                <a:ext uri="{FF2B5EF4-FFF2-40B4-BE49-F238E27FC236}">
                  <a16:creationId xmlns:a16="http://schemas.microsoft.com/office/drawing/2014/main" id="{36151EFA-29B8-4062-A03D-F046ACE52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2154238"/>
              <a:ext cx="766763" cy="698500"/>
            </a:xfrm>
            <a:custGeom>
              <a:avLst/>
              <a:gdLst>
                <a:gd name="T0" fmla="*/ 1034 w 1034"/>
                <a:gd name="T1" fmla="*/ 465 h 940"/>
                <a:gd name="T2" fmla="*/ 497 w 1034"/>
                <a:gd name="T3" fmla="*/ 940 h 940"/>
                <a:gd name="T4" fmla="*/ 497 w 1034"/>
                <a:gd name="T5" fmla="*/ 722 h 940"/>
                <a:gd name="T6" fmla="*/ 0 w 1034"/>
                <a:gd name="T7" fmla="*/ 716 h 940"/>
                <a:gd name="T8" fmla="*/ 0 w 1034"/>
                <a:gd name="T9" fmla="*/ 186 h 940"/>
                <a:gd name="T10" fmla="*/ 497 w 1034"/>
                <a:gd name="T11" fmla="*/ 186 h 940"/>
                <a:gd name="T12" fmla="*/ 502 w 1034"/>
                <a:gd name="T13" fmla="*/ 0 h 940"/>
                <a:gd name="T14" fmla="*/ 1034 w 1034"/>
                <a:gd name="T15" fmla="*/ 465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4" h="940">
                  <a:moveTo>
                    <a:pt x="1034" y="465"/>
                  </a:moveTo>
                  <a:lnTo>
                    <a:pt x="497" y="940"/>
                  </a:lnTo>
                  <a:lnTo>
                    <a:pt x="497" y="722"/>
                  </a:lnTo>
                  <a:lnTo>
                    <a:pt x="0" y="716"/>
                  </a:lnTo>
                  <a:lnTo>
                    <a:pt x="0" y="186"/>
                  </a:lnTo>
                  <a:lnTo>
                    <a:pt x="497" y="186"/>
                  </a:lnTo>
                  <a:lnTo>
                    <a:pt x="502" y="0"/>
                  </a:lnTo>
                  <a:lnTo>
                    <a:pt x="1034" y="465"/>
                  </a:lnTo>
                  <a:close/>
                </a:path>
              </a:pathLst>
            </a:custGeom>
            <a:solidFill>
              <a:srgbClr val="F6E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">
              <a:extLst>
                <a:ext uri="{FF2B5EF4-FFF2-40B4-BE49-F238E27FC236}">
                  <a16:creationId xmlns:a16="http://schemas.microsoft.com/office/drawing/2014/main" id="{5C98FB5D-FBAD-4FAD-B664-48CD2C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83538" y="2525713"/>
              <a:ext cx="111125" cy="96837"/>
            </a:xfrm>
            <a:prstGeom prst="line">
              <a:avLst/>
            </a:prstGeom>
            <a:noFill/>
            <a:ln w="5238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">
              <a:extLst>
                <a:ext uri="{FF2B5EF4-FFF2-40B4-BE49-F238E27FC236}">
                  <a16:creationId xmlns:a16="http://schemas.microsoft.com/office/drawing/2014/main" id="{95226D15-AF3E-4D54-BB32-2BBCACD242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2688" y="2622550"/>
              <a:ext cx="176213" cy="0"/>
            </a:xfrm>
            <a:prstGeom prst="line">
              <a:avLst/>
            </a:prstGeom>
            <a:noFill/>
            <a:ln w="5238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77" name="GROUP">
            <a:extLst>
              <a:ext uri="{FF2B5EF4-FFF2-40B4-BE49-F238E27FC236}">
                <a16:creationId xmlns:a16="http://schemas.microsoft.com/office/drawing/2014/main" id="{8154C4A9-634B-4309-A5BF-9ECA983D8E54}"/>
              </a:ext>
            </a:extLst>
          </p:cNvPr>
          <p:cNvGrpSpPr/>
          <p:nvPr/>
        </p:nvGrpSpPr>
        <p:grpSpPr>
          <a:xfrm>
            <a:off x="8294688" y="1471613"/>
            <a:ext cx="2189162" cy="1957387"/>
            <a:chOff x="8294688" y="1471613"/>
            <a:chExt cx="2189162" cy="1957387"/>
          </a:xfrm>
        </p:grpSpPr>
        <p:sp>
          <p:nvSpPr>
            <p:cNvPr id="112" name="FREEFORM">
              <a:extLst>
                <a:ext uri="{FF2B5EF4-FFF2-40B4-BE49-F238E27FC236}">
                  <a16:creationId xmlns:a16="http://schemas.microsoft.com/office/drawing/2014/main" id="{EAFAA93D-5B3C-4A31-AF1C-FE357A18C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8" y="1471613"/>
              <a:ext cx="2132013" cy="1957387"/>
            </a:xfrm>
            <a:custGeom>
              <a:avLst/>
              <a:gdLst>
                <a:gd name="T0" fmla="*/ 2475 w 2875"/>
                <a:gd name="T1" fmla="*/ 355 h 2634"/>
                <a:gd name="T2" fmla="*/ 1437 w 2875"/>
                <a:gd name="T3" fmla="*/ 499 h 2634"/>
                <a:gd name="T4" fmla="*/ 400 w 2875"/>
                <a:gd name="T5" fmla="*/ 355 h 2634"/>
                <a:gd name="T6" fmla="*/ 591 w 2875"/>
                <a:gd name="T7" fmla="*/ 1710 h 2634"/>
                <a:gd name="T8" fmla="*/ 1437 w 2875"/>
                <a:gd name="T9" fmla="*/ 2634 h 2634"/>
                <a:gd name="T10" fmla="*/ 2284 w 2875"/>
                <a:gd name="T11" fmla="*/ 1710 h 2634"/>
                <a:gd name="T12" fmla="*/ 2475 w 2875"/>
                <a:gd name="T13" fmla="*/ 355 h 2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5" h="2634">
                  <a:moveTo>
                    <a:pt x="2475" y="355"/>
                  </a:moveTo>
                  <a:cubicBezTo>
                    <a:pt x="2127" y="0"/>
                    <a:pt x="1517" y="252"/>
                    <a:pt x="1437" y="499"/>
                  </a:cubicBezTo>
                  <a:cubicBezTo>
                    <a:pt x="1358" y="252"/>
                    <a:pt x="748" y="0"/>
                    <a:pt x="400" y="355"/>
                  </a:cubicBezTo>
                  <a:cubicBezTo>
                    <a:pt x="0" y="764"/>
                    <a:pt x="186" y="1317"/>
                    <a:pt x="591" y="1710"/>
                  </a:cubicBezTo>
                  <a:cubicBezTo>
                    <a:pt x="808" y="1921"/>
                    <a:pt x="1437" y="2634"/>
                    <a:pt x="1437" y="2634"/>
                  </a:cubicBezTo>
                  <a:cubicBezTo>
                    <a:pt x="1437" y="2634"/>
                    <a:pt x="2067" y="1921"/>
                    <a:pt x="2284" y="1710"/>
                  </a:cubicBezTo>
                  <a:cubicBezTo>
                    <a:pt x="2689" y="1317"/>
                    <a:pt x="2875" y="764"/>
                    <a:pt x="2475" y="355"/>
                  </a:cubicBezTo>
                  <a:close/>
                </a:path>
              </a:pathLst>
            </a:custGeom>
            <a:solidFill>
              <a:srgbClr val="FF1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">
              <a:extLst>
                <a:ext uri="{FF2B5EF4-FFF2-40B4-BE49-F238E27FC236}">
                  <a16:creationId xmlns:a16="http://schemas.microsoft.com/office/drawing/2014/main" id="{BF25A70B-7D82-4F06-9E94-84C882726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300" y="1898650"/>
              <a:ext cx="1860550" cy="989012"/>
            </a:xfrm>
            <a:custGeom>
              <a:avLst/>
              <a:gdLst>
                <a:gd name="T0" fmla="*/ 1254 w 2508"/>
                <a:gd name="T1" fmla="*/ 1331 h 1331"/>
                <a:gd name="T2" fmla="*/ 1166 w 2508"/>
                <a:gd name="T3" fmla="*/ 1269 h 1331"/>
                <a:gd name="T4" fmla="*/ 900 w 2508"/>
                <a:gd name="T5" fmla="*/ 517 h 1331"/>
                <a:gd name="T6" fmla="*/ 767 w 2508"/>
                <a:gd name="T7" fmla="*/ 749 h 1331"/>
                <a:gd name="T8" fmla="*/ 686 w 2508"/>
                <a:gd name="T9" fmla="*/ 795 h 1331"/>
                <a:gd name="T10" fmla="*/ 93 w 2508"/>
                <a:gd name="T11" fmla="*/ 795 h 1331"/>
                <a:gd name="T12" fmla="*/ 93 w 2508"/>
                <a:gd name="T13" fmla="*/ 795 h 1331"/>
                <a:gd name="T14" fmla="*/ 0 w 2508"/>
                <a:gd name="T15" fmla="*/ 702 h 1331"/>
                <a:gd name="T16" fmla="*/ 93 w 2508"/>
                <a:gd name="T17" fmla="*/ 609 h 1331"/>
                <a:gd name="T18" fmla="*/ 632 w 2508"/>
                <a:gd name="T19" fmla="*/ 609 h 1331"/>
                <a:gd name="T20" fmla="*/ 840 w 2508"/>
                <a:gd name="T21" fmla="*/ 250 h 1331"/>
                <a:gd name="T22" fmla="*/ 929 w 2508"/>
                <a:gd name="T23" fmla="*/ 204 h 1331"/>
                <a:gd name="T24" fmla="*/ 1008 w 2508"/>
                <a:gd name="T25" fmla="*/ 265 h 1331"/>
                <a:gd name="T26" fmla="*/ 1218 w 2508"/>
                <a:gd name="T27" fmla="*/ 858 h 1331"/>
                <a:gd name="T28" fmla="*/ 1336 w 2508"/>
                <a:gd name="T29" fmla="*/ 84 h 1331"/>
                <a:gd name="T30" fmla="*/ 1416 w 2508"/>
                <a:gd name="T31" fmla="*/ 6 h 1331"/>
                <a:gd name="T32" fmla="*/ 1513 w 2508"/>
                <a:gd name="T33" fmla="*/ 61 h 1331"/>
                <a:gd name="T34" fmla="*/ 1751 w 2508"/>
                <a:gd name="T35" fmla="*/ 616 h 1331"/>
                <a:gd name="T36" fmla="*/ 2415 w 2508"/>
                <a:gd name="T37" fmla="*/ 616 h 1331"/>
                <a:gd name="T38" fmla="*/ 2415 w 2508"/>
                <a:gd name="T39" fmla="*/ 616 h 1331"/>
                <a:gd name="T40" fmla="*/ 2508 w 2508"/>
                <a:gd name="T41" fmla="*/ 709 h 1331"/>
                <a:gd name="T42" fmla="*/ 2415 w 2508"/>
                <a:gd name="T43" fmla="*/ 802 h 1331"/>
                <a:gd name="T44" fmla="*/ 1690 w 2508"/>
                <a:gd name="T45" fmla="*/ 802 h 1331"/>
                <a:gd name="T46" fmla="*/ 1690 w 2508"/>
                <a:gd name="T47" fmla="*/ 802 h 1331"/>
                <a:gd name="T48" fmla="*/ 1604 w 2508"/>
                <a:gd name="T49" fmla="*/ 746 h 1331"/>
                <a:gd name="T50" fmla="*/ 1470 w 2508"/>
                <a:gd name="T51" fmla="*/ 434 h 1331"/>
                <a:gd name="T52" fmla="*/ 1346 w 2508"/>
                <a:gd name="T53" fmla="*/ 1252 h 1331"/>
                <a:gd name="T54" fmla="*/ 1263 w 2508"/>
                <a:gd name="T55" fmla="*/ 1331 h 1331"/>
                <a:gd name="T56" fmla="*/ 1254 w 2508"/>
                <a:gd name="T57" fmla="*/ 1331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8" h="1331">
                  <a:moveTo>
                    <a:pt x="1254" y="1331"/>
                  </a:moveTo>
                  <a:cubicBezTo>
                    <a:pt x="1215" y="1331"/>
                    <a:pt x="1180" y="1307"/>
                    <a:pt x="1166" y="1269"/>
                  </a:cubicBezTo>
                  <a:lnTo>
                    <a:pt x="900" y="517"/>
                  </a:lnTo>
                  <a:lnTo>
                    <a:pt x="767" y="749"/>
                  </a:lnTo>
                  <a:cubicBezTo>
                    <a:pt x="750" y="777"/>
                    <a:pt x="719" y="795"/>
                    <a:pt x="686" y="795"/>
                  </a:cubicBezTo>
                  <a:lnTo>
                    <a:pt x="93" y="795"/>
                  </a:lnTo>
                  <a:cubicBezTo>
                    <a:pt x="93" y="795"/>
                    <a:pt x="93" y="795"/>
                    <a:pt x="93" y="795"/>
                  </a:cubicBezTo>
                  <a:cubicBezTo>
                    <a:pt x="42" y="795"/>
                    <a:pt x="0" y="754"/>
                    <a:pt x="0" y="702"/>
                  </a:cubicBezTo>
                  <a:cubicBezTo>
                    <a:pt x="0" y="651"/>
                    <a:pt x="42" y="609"/>
                    <a:pt x="93" y="609"/>
                  </a:cubicBezTo>
                  <a:lnTo>
                    <a:pt x="632" y="609"/>
                  </a:lnTo>
                  <a:lnTo>
                    <a:pt x="840" y="250"/>
                  </a:lnTo>
                  <a:cubicBezTo>
                    <a:pt x="858" y="218"/>
                    <a:pt x="892" y="200"/>
                    <a:pt x="929" y="204"/>
                  </a:cubicBezTo>
                  <a:cubicBezTo>
                    <a:pt x="965" y="207"/>
                    <a:pt x="996" y="231"/>
                    <a:pt x="1008" y="265"/>
                  </a:cubicBezTo>
                  <a:lnTo>
                    <a:pt x="1218" y="858"/>
                  </a:lnTo>
                  <a:lnTo>
                    <a:pt x="1336" y="84"/>
                  </a:lnTo>
                  <a:cubicBezTo>
                    <a:pt x="1342" y="43"/>
                    <a:pt x="1374" y="11"/>
                    <a:pt x="1416" y="6"/>
                  </a:cubicBezTo>
                  <a:cubicBezTo>
                    <a:pt x="1457" y="0"/>
                    <a:pt x="1496" y="23"/>
                    <a:pt x="1513" y="61"/>
                  </a:cubicBezTo>
                  <a:lnTo>
                    <a:pt x="1751" y="616"/>
                  </a:lnTo>
                  <a:lnTo>
                    <a:pt x="2415" y="616"/>
                  </a:lnTo>
                  <a:cubicBezTo>
                    <a:pt x="2415" y="616"/>
                    <a:pt x="2415" y="616"/>
                    <a:pt x="2415" y="616"/>
                  </a:cubicBezTo>
                  <a:cubicBezTo>
                    <a:pt x="2466" y="616"/>
                    <a:pt x="2508" y="658"/>
                    <a:pt x="2508" y="709"/>
                  </a:cubicBezTo>
                  <a:cubicBezTo>
                    <a:pt x="2508" y="760"/>
                    <a:pt x="2466" y="802"/>
                    <a:pt x="2415" y="802"/>
                  </a:cubicBezTo>
                  <a:lnTo>
                    <a:pt x="1690" y="802"/>
                  </a:lnTo>
                  <a:lnTo>
                    <a:pt x="1690" y="802"/>
                  </a:lnTo>
                  <a:cubicBezTo>
                    <a:pt x="1653" y="802"/>
                    <a:pt x="1619" y="780"/>
                    <a:pt x="1604" y="746"/>
                  </a:cubicBezTo>
                  <a:lnTo>
                    <a:pt x="1470" y="434"/>
                  </a:lnTo>
                  <a:lnTo>
                    <a:pt x="1346" y="1252"/>
                  </a:lnTo>
                  <a:cubicBezTo>
                    <a:pt x="1339" y="1294"/>
                    <a:pt x="1305" y="1327"/>
                    <a:pt x="1263" y="1331"/>
                  </a:cubicBezTo>
                  <a:cubicBezTo>
                    <a:pt x="1260" y="1331"/>
                    <a:pt x="1257" y="1331"/>
                    <a:pt x="1254" y="1331"/>
                  </a:cubicBezTo>
                  <a:close/>
                </a:path>
              </a:pathLst>
            </a:custGeom>
            <a:solidFill>
              <a:srgbClr val="FFE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51" name="FREEFORM">
              <a:extLst>
                <a:ext uri="{FF2B5EF4-FFF2-40B4-BE49-F238E27FC236}">
                  <a16:creationId xmlns:a16="http://schemas.microsoft.com/office/drawing/2014/main" id="{402C5E88-CB09-4F89-A6FC-5BC6925C0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1544638"/>
              <a:ext cx="542925" cy="503237"/>
            </a:xfrm>
            <a:custGeom>
              <a:avLst/>
              <a:gdLst>
                <a:gd name="T0" fmla="*/ 733 w 733"/>
                <a:gd name="T1" fmla="*/ 270 h 677"/>
                <a:gd name="T2" fmla="*/ 0 w 733"/>
                <a:gd name="T3" fmla="*/ 677 h 677"/>
                <a:gd name="T4" fmla="*/ 733 w 733"/>
                <a:gd name="T5" fmla="*/ 27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3" h="677">
                  <a:moveTo>
                    <a:pt x="733" y="270"/>
                  </a:moveTo>
                  <a:cubicBezTo>
                    <a:pt x="733" y="270"/>
                    <a:pt x="130" y="0"/>
                    <a:pt x="0" y="677"/>
                  </a:cubicBezTo>
                  <a:cubicBezTo>
                    <a:pt x="0" y="677"/>
                    <a:pt x="246" y="181"/>
                    <a:pt x="733" y="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54" name="TEXTBOX">
            <a:extLst>
              <a:ext uri="{FF2B5EF4-FFF2-40B4-BE49-F238E27FC236}">
                <a16:creationId xmlns:a16="http://schemas.microsoft.com/office/drawing/2014/main" id="{59D2255A-BF26-4FCF-837E-6194D884F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63" y="4583113"/>
            <a:ext cx="297973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 contains nothing but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462" name="TEXTBOX">
            <a:extLst>
              <a:ext uri="{FF2B5EF4-FFF2-40B4-BE49-F238E27FC236}">
                <a16:creationId xmlns:a16="http://schemas.microsoft.com/office/drawing/2014/main" id="{DFA86B9F-B95C-45B3-A3AD-D003879F5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1922" y="3735801"/>
            <a:ext cx="407803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This e-book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463" name="FREEFORM">
            <a:extLst>
              <a:ext uri="{FF2B5EF4-FFF2-40B4-BE49-F238E27FC236}">
                <a16:creationId xmlns:a16="http://schemas.microsoft.com/office/drawing/2014/main" id="{4323C52B-B1C3-46D2-8F0E-A8B0D15653FC}"/>
              </a:ext>
            </a:extLst>
          </p:cNvPr>
          <p:cNvSpPr>
            <a:spLocks/>
          </p:cNvSpPr>
          <p:nvPr/>
        </p:nvSpPr>
        <p:spPr bwMode="auto">
          <a:xfrm>
            <a:off x="3651250" y="5053013"/>
            <a:ext cx="4941888" cy="903287"/>
          </a:xfrm>
          <a:custGeom>
            <a:avLst/>
            <a:gdLst>
              <a:gd name="T0" fmla="*/ 536 w 6663"/>
              <a:gd name="T1" fmla="*/ 0 h 1216"/>
              <a:gd name="T2" fmla="*/ 6173 w 6663"/>
              <a:gd name="T3" fmla="*/ 0 h 1216"/>
              <a:gd name="T4" fmla="*/ 6173 w 6663"/>
              <a:gd name="T5" fmla="*/ 0 h 1216"/>
              <a:gd name="T6" fmla="*/ 6663 w 6663"/>
              <a:gd name="T7" fmla="*/ 0 h 1216"/>
              <a:gd name="T8" fmla="*/ 6418 w 6663"/>
              <a:gd name="T9" fmla="*/ 608 h 1216"/>
              <a:gd name="T10" fmla="*/ 6663 w 6663"/>
              <a:gd name="T11" fmla="*/ 1215 h 1216"/>
              <a:gd name="T12" fmla="*/ 6173 w 6663"/>
              <a:gd name="T13" fmla="*/ 1215 h 1216"/>
              <a:gd name="T14" fmla="*/ 6173 w 6663"/>
              <a:gd name="T15" fmla="*/ 1216 h 1216"/>
              <a:gd name="T16" fmla="*/ 536 w 6663"/>
              <a:gd name="T17" fmla="*/ 1216 h 1216"/>
              <a:gd name="T18" fmla="*/ 536 w 6663"/>
              <a:gd name="T19" fmla="*/ 1215 h 1216"/>
              <a:gd name="T20" fmla="*/ 491 w 6663"/>
              <a:gd name="T21" fmla="*/ 1215 h 1216"/>
              <a:gd name="T22" fmla="*/ 0 w 6663"/>
              <a:gd name="T23" fmla="*/ 1215 h 1216"/>
              <a:gd name="T24" fmla="*/ 245 w 6663"/>
              <a:gd name="T25" fmla="*/ 608 h 1216"/>
              <a:gd name="T26" fmla="*/ 0 w 6663"/>
              <a:gd name="T27" fmla="*/ 0 h 1216"/>
              <a:gd name="T28" fmla="*/ 491 w 6663"/>
              <a:gd name="T29" fmla="*/ 0 h 1216"/>
              <a:gd name="T30" fmla="*/ 536 w 6663"/>
              <a:gd name="T31" fmla="*/ 0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663" h="1216">
                <a:moveTo>
                  <a:pt x="536" y="0"/>
                </a:moveTo>
                <a:lnTo>
                  <a:pt x="6173" y="0"/>
                </a:lnTo>
                <a:lnTo>
                  <a:pt x="6173" y="0"/>
                </a:lnTo>
                <a:lnTo>
                  <a:pt x="6663" y="0"/>
                </a:lnTo>
                <a:lnTo>
                  <a:pt x="6418" y="608"/>
                </a:lnTo>
                <a:lnTo>
                  <a:pt x="6663" y="1215"/>
                </a:lnTo>
                <a:lnTo>
                  <a:pt x="6173" y="1215"/>
                </a:lnTo>
                <a:lnTo>
                  <a:pt x="6173" y="1216"/>
                </a:lnTo>
                <a:lnTo>
                  <a:pt x="536" y="1216"/>
                </a:lnTo>
                <a:lnTo>
                  <a:pt x="536" y="1215"/>
                </a:lnTo>
                <a:lnTo>
                  <a:pt x="491" y="1215"/>
                </a:lnTo>
                <a:lnTo>
                  <a:pt x="0" y="1215"/>
                </a:lnTo>
                <a:lnTo>
                  <a:pt x="245" y="608"/>
                </a:lnTo>
                <a:lnTo>
                  <a:pt x="0" y="0"/>
                </a:lnTo>
                <a:lnTo>
                  <a:pt x="491" y="0"/>
                </a:lnTo>
                <a:lnTo>
                  <a:pt x="536" y="0"/>
                </a:lnTo>
                <a:close/>
              </a:path>
            </a:pathLst>
          </a:custGeom>
          <a:solidFill>
            <a:srgbClr val="ED45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72" name="TEXTBOX">
            <a:extLst>
              <a:ext uri="{FF2B5EF4-FFF2-40B4-BE49-F238E27FC236}">
                <a16:creationId xmlns:a16="http://schemas.microsoft.com/office/drawing/2014/main" id="{444AFBE2-7114-4101-88D4-F7895324F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5251450"/>
            <a:ext cx="412837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28242F"/>
                </a:solidFill>
                <a:effectLst/>
                <a:latin typeface="Bebas Neue" panose="020B0606020202050201" pitchFamily="34" charset="0"/>
              </a:rPr>
              <a:t>the best healthy recipes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8242F"/>
              </a:solidFill>
              <a:effectLst/>
            </a:endParaRPr>
          </a:p>
        </p:txBody>
      </p:sp>
      <p:sp>
        <p:nvSpPr>
          <p:cNvPr id="16473" name="TEXTBOX">
            <a:extLst>
              <a:ext uri="{FF2B5EF4-FFF2-40B4-BE49-F238E27FC236}">
                <a16:creationId xmlns:a16="http://schemas.microsoft.com/office/drawing/2014/main" id="{A2D1C51C-F0B0-404E-87E1-9DA25E614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6056313"/>
            <a:ext cx="37242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Your body deserves the very best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461" name="GROUP">
            <a:extLst>
              <a:ext uri="{FF2B5EF4-FFF2-40B4-BE49-F238E27FC236}">
                <a16:creationId xmlns:a16="http://schemas.microsoft.com/office/drawing/2014/main" id="{6DA9F5C0-E86F-43BD-B762-7728F4D6B9AD}"/>
              </a:ext>
            </a:extLst>
          </p:cNvPr>
          <p:cNvGrpSpPr/>
          <p:nvPr/>
        </p:nvGrpSpPr>
        <p:grpSpPr>
          <a:xfrm>
            <a:off x="1734303" y="1285636"/>
            <a:ext cx="1250639" cy="2378695"/>
            <a:chOff x="2524125" y="2211388"/>
            <a:chExt cx="1441450" cy="2741613"/>
          </a:xfrm>
        </p:grpSpPr>
        <p:sp>
          <p:nvSpPr>
            <p:cNvPr id="118" name="RECTANGLE">
              <a:extLst>
                <a:ext uri="{FF2B5EF4-FFF2-40B4-BE49-F238E27FC236}">
                  <a16:creationId xmlns:a16="http://schemas.microsoft.com/office/drawing/2014/main" id="{447BF82A-74B9-4E38-B526-A8E4D27F6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2447925"/>
              <a:ext cx="1347788" cy="2173288"/>
            </a:xfrm>
            <a:prstGeom prst="rect">
              <a:avLst/>
            </a:prstGeom>
            <a:solidFill>
              <a:srgbClr val="82D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">
              <a:extLst>
                <a:ext uri="{FF2B5EF4-FFF2-40B4-BE49-F238E27FC236}">
                  <a16:creationId xmlns:a16="http://schemas.microsoft.com/office/drawing/2014/main" id="{A6AC425F-91DB-461C-86F1-BAC3BD1AA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4125" y="2211388"/>
              <a:ext cx="1441450" cy="2741613"/>
            </a:xfrm>
            <a:custGeom>
              <a:avLst/>
              <a:gdLst>
                <a:gd name="T0" fmla="*/ 1954 w 2114"/>
                <a:gd name="T1" fmla="*/ 0 h 4009"/>
                <a:gd name="T2" fmla="*/ 156 w 2114"/>
                <a:gd name="T3" fmla="*/ 0 h 4009"/>
                <a:gd name="T4" fmla="*/ 0 w 2114"/>
                <a:gd name="T5" fmla="*/ 197 h 4009"/>
                <a:gd name="T6" fmla="*/ 0 w 2114"/>
                <a:gd name="T7" fmla="*/ 3528 h 4009"/>
                <a:gd name="T8" fmla="*/ 0 w 2114"/>
                <a:gd name="T9" fmla="*/ 3809 h 4009"/>
                <a:gd name="T10" fmla="*/ 156 w 2114"/>
                <a:gd name="T11" fmla="*/ 4009 h 4009"/>
                <a:gd name="T12" fmla="*/ 1954 w 2114"/>
                <a:gd name="T13" fmla="*/ 4009 h 4009"/>
                <a:gd name="T14" fmla="*/ 2114 w 2114"/>
                <a:gd name="T15" fmla="*/ 3809 h 4009"/>
                <a:gd name="T16" fmla="*/ 2114 w 2114"/>
                <a:gd name="T17" fmla="*/ 3528 h 4009"/>
                <a:gd name="T18" fmla="*/ 2114 w 2114"/>
                <a:gd name="T19" fmla="*/ 197 h 4009"/>
                <a:gd name="T20" fmla="*/ 1954 w 2114"/>
                <a:gd name="T21" fmla="*/ 0 h 4009"/>
                <a:gd name="T22" fmla="*/ 2016 w 2114"/>
                <a:gd name="T23" fmla="*/ 3401 h 4009"/>
                <a:gd name="T24" fmla="*/ 2016 w 2114"/>
                <a:gd name="T25" fmla="*/ 3401 h 4009"/>
                <a:gd name="T26" fmla="*/ 2009 w 2114"/>
                <a:gd name="T27" fmla="*/ 3401 h 4009"/>
                <a:gd name="T28" fmla="*/ 92 w 2114"/>
                <a:gd name="T29" fmla="*/ 3401 h 4009"/>
                <a:gd name="T30" fmla="*/ 85 w 2114"/>
                <a:gd name="T31" fmla="*/ 3401 h 4009"/>
                <a:gd name="T32" fmla="*/ 85 w 2114"/>
                <a:gd name="T33" fmla="*/ 461 h 4009"/>
                <a:gd name="T34" fmla="*/ 92 w 2114"/>
                <a:gd name="T35" fmla="*/ 461 h 4009"/>
                <a:gd name="T36" fmla="*/ 2009 w 2114"/>
                <a:gd name="T37" fmla="*/ 461 h 4009"/>
                <a:gd name="T38" fmla="*/ 2016 w 2114"/>
                <a:gd name="T39" fmla="*/ 461 h 4009"/>
                <a:gd name="T40" fmla="*/ 2016 w 2114"/>
                <a:gd name="T41" fmla="*/ 3401 h 4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4" h="4009">
                  <a:moveTo>
                    <a:pt x="1954" y="0"/>
                  </a:moveTo>
                  <a:lnTo>
                    <a:pt x="156" y="0"/>
                  </a:lnTo>
                  <a:cubicBezTo>
                    <a:pt x="66" y="0"/>
                    <a:pt x="0" y="84"/>
                    <a:pt x="0" y="197"/>
                  </a:cubicBezTo>
                  <a:lnTo>
                    <a:pt x="0" y="3528"/>
                  </a:lnTo>
                  <a:lnTo>
                    <a:pt x="0" y="3809"/>
                  </a:lnTo>
                  <a:cubicBezTo>
                    <a:pt x="0" y="3922"/>
                    <a:pt x="66" y="4009"/>
                    <a:pt x="156" y="4009"/>
                  </a:cubicBezTo>
                  <a:lnTo>
                    <a:pt x="1954" y="4009"/>
                  </a:lnTo>
                  <a:cubicBezTo>
                    <a:pt x="2044" y="4009"/>
                    <a:pt x="2114" y="3922"/>
                    <a:pt x="2114" y="3809"/>
                  </a:cubicBezTo>
                  <a:lnTo>
                    <a:pt x="2114" y="3528"/>
                  </a:lnTo>
                  <a:lnTo>
                    <a:pt x="2114" y="197"/>
                  </a:lnTo>
                  <a:cubicBezTo>
                    <a:pt x="2114" y="84"/>
                    <a:pt x="2044" y="0"/>
                    <a:pt x="1954" y="0"/>
                  </a:cubicBezTo>
                  <a:close/>
                  <a:moveTo>
                    <a:pt x="2016" y="3401"/>
                  </a:moveTo>
                  <a:lnTo>
                    <a:pt x="2016" y="3401"/>
                  </a:lnTo>
                  <a:cubicBezTo>
                    <a:pt x="2016" y="3401"/>
                    <a:pt x="2013" y="3401"/>
                    <a:pt x="2009" y="3401"/>
                  </a:cubicBezTo>
                  <a:lnTo>
                    <a:pt x="92" y="3401"/>
                  </a:lnTo>
                  <a:cubicBezTo>
                    <a:pt x="88" y="3401"/>
                    <a:pt x="85" y="3401"/>
                    <a:pt x="85" y="3401"/>
                  </a:cubicBezTo>
                  <a:lnTo>
                    <a:pt x="85" y="461"/>
                  </a:lnTo>
                  <a:cubicBezTo>
                    <a:pt x="85" y="461"/>
                    <a:pt x="88" y="461"/>
                    <a:pt x="92" y="461"/>
                  </a:cubicBezTo>
                  <a:lnTo>
                    <a:pt x="2009" y="461"/>
                  </a:lnTo>
                  <a:cubicBezTo>
                    <a:pt x="2013" y="461"/>
                    <a:pt x="2016" y="461"/>
                    <a:pt x="2016" y="461"/>
                  </a:cubicBezTo>
                  <a:lnTo>
                    <a:pt x="2016" y="340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">
              <a:extLst>
                <a:ext uri="{FF2B5EF4-FFF2-40B4-BE49-F238E27FC236}">
                  <a16:creationId xmlns:a16="http://schemas.microsoft.com/office/drawing/2014/main" id="{106B8770-120E-4034-9D48-CA77A0AD3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013" y="4656138"/>
              <a:ext cx="190500" cy="190500"/>
            </a:xfrm>
            <a:prstGeom prst="ellipse">
              <a:avLst/>
            </a:pr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">
              <a:extLst>
                <a:ext uri="{FF2B5EF4-FFF2-40B4-BE49-F238E27FC236}">
                  <a16:creationId xmlns:a16="http://schemas.microsoft.com/office/drawing/2014/main" id="{85A64136-324E-4430-A28C-39AFF250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2352675"/>
              <a:ext cx="412750" cy="25400"/>
            </a:xfrm>
            <a:custGeom>
              <a:avLst/>
              <a:gdLst>
                <a:gd name="T0" fmla="*/ 606 w 606"/>
                <a:gd name="T1" fmla="*/ 18 h 37"/>
                <a:gd name="T2" fmla="*/ 582 w 606"/>
                <a:gd name="T3" fmla="*/ 37 h 37"/>
                <a:gd name="T4" fmla="*/ 24 w 606"/>
                <a:gd name="T5" fmla="*/ 37 h 37"/>
                <a:gd name="T6" fmla="*/ 0 w 606"/>
                <a:gd name="T7" fmla="*/ 18 h 37"/>
                <a:gd name="T8" fmla="*/ 24 w 606"/>
                <a:gd name="T9" fmla="*/ 0 h 37"/>
                <a:gd name="T10" fmla="*/ 582 w 606"/>
                <a:gd name="T11" fmla="*/ 0 h 37"/>
                <a:gd name="T12" fmla="*/ 606 w 606"/>
                <a:gd name="T13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37">
                  <a:moveTo>
                    <a:pt x="606" y="18"/>
                  </a:moveTo>
                  <a:cubicBezTo>
                    <a:pt x="606" y="27"/>
                    <a:pt x="595" y="37"/>
                    <a:pt x="582" y="37"/>
                  </a:cubicBezTo>
                  <a:lnTo>
                    <a:pt x="24" y="37"/>
                  </a:lnTo>
                  <a:cubicBezTo>
                    <a:pt x="11" y="37"/>
                    <a:pt x="0" y="27"/>
                    <a:pt x="0" y="18"/>
                  </a:cubicBezTo>
                  <a:cubicBezTo>
                    <a:pt x="0" y="9"/>
                    <a:pt x="11" y="0"/>
                    <a:pt x="24" y="0"/>
                  </a:cubicBezTo>
                  <a:lnTo>
                    <a:pt x="582" y="0"/>
                  </a:lnTo>
                  <a:cubicBezTo>
                    <a:pt x="595" y="0"/>
                    <a:pt x="606" y="9"/>
                    <a:pt x="606" y="18"/>
                  </a:cubicBezTo>
                  <a:close/>
                </a:path>
              </a:pathLst>
            </a:cu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50" name="FREEFORM">
              <a:extLst>
                <a:ext uri="{FF2B5EF4-FFF2-40B4-BE49-F238E27FC236}">
                  <a16:creationId xmlns:a16="http://schemas.microsoft.com/office/drawing/2014/main" id="{8179AD77-F386-4286-9523-9E5F65D3E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811463"/>
              <a:ext cx="576263" cy="541338"/>
            </a:xfrm>
            <a:custGeom>
              <a:avLst/>
              <a:gdLst>
                <a:gd name="T0" fmla="*/ 682 w 846"/>
                <a:gd name="T1" fmla="*/ 0 h 792"/>
                <a:gd name="T2" fmla="*/ 552 w 846"/>
                <a:gd name="T3" fmla="*/ 63 h 792"/>
                <a:gd name="T4" fmla="*/ 423 w 846"/>
                <a:gd name="T5" fmla="*/ 0 h 792"/>
                <a:gd name="T6" fmla="*/ 294 w 846"/>
                <a:gd name="T7" fmla="*/ 63 h 792"/>
                <a:gd name="T8" fmla="*/ 164 w 846"/>
                <a:gd name="T9" fmla="*/ 0 h 792"/>
                <a:gd name="T10" fmla="*/ 0 w 846"/>
                <a:gd name="T11" fmla="*/ 164 h 792"/>
                <a:gd name="T12" fmla="*/ 150 w 846"/>
                <a:gd name="T13" fmla="*/ 328 h 792"/>
                <a:gd name="T14" fmla="*/ 150 w 846"/>
                <a:gd name="T15" fmla="*/ 778 h 792"/>
                <a:gd name="T16" fmla="*/ 164 w 846"/>
                <a:gd name="T17" fmla="*/ 792 h 792"/>
                <a:gd name="T18" fmla="*/ 682 w 846"/>
                <a:gd name="T19" fmla="*/ 792 h 792"/>
                <a:gd name="T20" fmla="*/ 696 w 846"/>
                <a:gd name="T21" fmla="*/ 778 h 792"/>
                <a:gd name="T22" fmla="*/ 696 w 846"/>
                <a:gd name="T23" fmla="*/ 328 h 792"/>
                <a:gd name="T24" fmla="*/ 846 w 846"/>
                <a:gd name="T25" fmla="*/ 164 h 792"/>
                <a:gd name="T26" fmla="*/ 682 w 846"/>
                <a:gd name="T27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6" h="792">
                  <a:moveTo>
                    <a:pt x="682" y="0"/>
                  </a:moveTo>
                  <a:cubicBezTo>
                    <a:pt x="630" y="0"/>
                    <a:pt x="583" y="23"/>
                    <a:pt x="552" y="63"/>
                  </a:cubicBezTo>
                  <a:cubicBezTo>
                    <a:pt x="521" y="23"/>
                    <a:pt x="474" y="0"/>
                    <a:pt x="423" y="0"/>
                  </a:cubicBezTo>
                  <a:cubicBezTo>
                    <a:pt x="372" y="0"/>
                    <a:pt x="325" y="23"/>
                    <a:pt x="294" y="63"/>
                  </a:cubicBezTo>
                  <a:cubicBezTo>
                    <a:pt x="263" y="23"/>
                    <a:pt x="216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50"/>
                    <a:pt x="66" y="321"/>
                    <a:pt x="150" y="328"/>
                  </a:cubicBezTo>
                  <a:lnTo>
                    <a:pt x="150" y="778"/>
                  </a:lnTo>
                  <a:cubicBezTo>
                    <a:pt x="150" y="786"/>
                    <a:pt x="156" y="792"/>
                    <a:pt x="164" y="792"/>
                  </a:cubicBezTo>
                  <a:lnTo>
                    <a:pt x="682" y="792"/>
                  </a:lnTo>
                  <a:cubicBezTo>
                    <a:pt x="689" y="792"/>
                    <a:pt x="696" y="786"/>
                    <a:pt x="696" y="778"/>
                  </a:cubicBezTo>
                  <a:lnTo>
                    <a:pt x="696" y="328"/>
                  </a:lnTo>
                  <a:cubicBezTo>
                    <a:pt x="780" y="321"/>
                    <a:pt x="846" y="250"/>
                    <a:pt x="846" y="164"/>
                  </a:cubicBezTo>
                  <a:cubicBezTo>
                    <a:pt x="846" y="73"/>
                    <a:pt x="772" y="0"/>
                    <a:pt x="68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52" name="FREEFORM">
              <a:extLst>
                <a:ext uri="{FF2B5EF4-FFF2-40B4-BE49-F238E27FC236}">
                  <a16:creationId xmlns:a16="http://schemas.microsoft.com/office/drawing/2014/main" id="{A13A056A-6274-4126-9A2C-D6F5DFCBA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3390900"/>
              <a:ext cx="484188" cy="184150"/>
            </a:xfrm>
            <a:custGeom>
              <a:avLst/>
              <a:gdLst>
                <a:gd name="T0" fmla="*/ 695 w 710"/>
                <a:gd name="T1" fmla="*/ 197 h 269"/>
                <a:gd name="T2" fmla="*/ 569 w 710"/>
                <a:gd name="T3" fmla="*/ 80 h 269"/>
                <a:gd name="T4" fmla="*/ 556 w 710"/>
                <a:gd name="T5" fmla="*/ 53 h 269"/>
                <a:gd name="T6" fmla="*/ 455 w 710"/>
                <a:gd name="T7" fmla="*/ 0 h 269"/>
                <a:gd name="T8" fmla="*/ 355 w 710"/>
                <a:gd name="T9" fmla="*/ 51 h 269"/>
                <a:gd name="T10" fmla="*/ 255 w 710"/>
                <a:gd name="T11" fmla="*/ 0 h 269"/>
                <a:gd name="T12" fmla="*/ 154 w 710"/>
                <a:gd name="T13" fmla="*/ 53 h 269"/>
                <a:gd name="T14" fmla="*/ 141 w 710"/>
                <a:gd name="T15" fmla="*/ 78 h 269"/>
                <a:gd name="T16" fmla="*/ 15 w 710"/>
                <a:gd name="T17" fmla="*/ 197 h 269"/>
                <a:gd name="T18" fmla="*/ 1 w 710"/>
                <a:gd name="T19" fmla="*/ 208 h 269"/>
                <a:gd name="T20" fmla="*/ 8 w 710"/>
                <a:gd name="T21" fmla="*/ 224 h 269"/>
                <a:gd name="T22" fmla="*/ 186 w 710"/>
                <a:gd name="T23" fmla="*/ 269 h 269"/>
                <a:gd name="T24" fmla="*/ 340 w 710"/>
                <a:gd name="T25" fmla="*/ 209 h 269"/>
                <a:gd name="T26" fmla="*/ 341 w 710"/>
                <a:gd name="T27" fmla="*/ 208 h 269"/>
                <a:gd name="T28" fmla="*/ 355 w 710"/>
                <a:gd name="T29" fmla="*/ 192 h 269"/>
                <a:gd name="T30" fmla="*/ 369 w 710"/>
                <a:gd name="T31" fmla="*/ 208 h 269"/>
                <a:gd name="T32" fmla="*/ 370 w 710"/>
                <a:gd name="T33" fmla="*/ 209 h 269"/>
                <a:gd name="T34" fmla="*/ 524 w 710"/>
                <a:gd name="T35" fmla="*/ 269 h 269"/>
                <a:gd name="T36" fmla="*/ 701 w 710"/>
                <a:gd name="T37" fmla="*/ 224 h 269"/>
                <a:gd name="T38" fmla="*/ 709 w 710"/>
                <a:gd name="T39" fmla="*/ 208 h 269"/>
                <a:gd name="T40" fmla="*/ 695 w 710"/>
                <a:gd name="T41" fmla="*/ 197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0" h="269">
                  <a:moveTo>
                    <a:pt x="695" y="197"/>
                  </a:moveTo>
                  <a:cubicBezTo>
                    <a:pt x="638" y="197"/>
                    <a:pt x="588" y="114"/>
                    <a:pt x="569" y="80"/>
                  </a:cubicBezTo>
                  <a:cubicBezTo>
                    <a:pt x="566" y="70"/>
                    <a:pt x="561" y="61"/>
                    <a:pt x="556" y="53"/>
                  </a:cubicBezTo>
                  <a:cubicBezTo>
                    <a:pt x="533" y="20"/>
                    <a:pt x="495" y="0"/>
                    <a:pt x="455" y="0"/>
                  </a:cubicBezTo>
                  <a:cubicBezTo>
                    <a:pt x="414" y="0"/>
                    <a:pt x="378" y="19"/>
                    <a:pt x="355" y="51"/>
                  </a:cubicBezTo>
                  <a:cubicBezTo>
                    <a:pt x="332" y="19"/>
                    <a:pt x="295" y="0"/>
                    <a:pt x="255" y="0"/>
                  </a:cubicBezTo>
                  <a:cubicBezTo>
                    <a:pt x="215" y="0"/>
                    <a:pt x="177" y="20"/>
                    <a:pt x="154" y="53"/>
                  </a:cubicBezTo>
                  <a:cubicBezTo>
                    <a:pt x="149" y="61"/>
                    <a:pt x="144" y="70"/>
                    <a:pt x="141" y="78"/>
                  </a:cubicBezTo>
                  <a:cubicBezTo>
                    <a:pt x="122" y="114"/>
                    <a:pt x="72" y="197"/>
                    <a:pt x="15" y="197"/>
                  </a:cubicBezTo>
                  <a:cubicBezTo>
                    <a:pt x="9" y="197"/>
                    <a:pt x="3" y="201"/>
                    <a:pt x="1" y="208"/>
                  </a:cubicBezTo>
                  <a:cubicBezTo>
                    <a:pt x="0" y="214"/>
                    <a:pt x="3" y="220"/>
                    <a:pt x="8" y="224"/>
                  </a:cubicBezTo>
                  <a:cubicBezTo>
                    <a:pt x="12" y="225"/>
                    <a:pt x="94" y="269"/>
                    <a:pt x="186" y="269"/>
                  </a:cubicBezTo>
                  <a:cubicBezTo>
                    <a:pt x="248" y="269"/>
                    <a:pt x="300" y="249"/>
                    <a:pt x="340" y="209"/>
                  </a:cubicBezTo>
                  <a:cubicBezTo>
                    <a:pt x="341" y="209"/>
                    <a:pt x="341" y="209"/>
                    <a:pt x="341" y="208"/>
                  </a:cubicBezTo>
                  <a:cubicBezTo>
                    <a:pt x="346" y="203"/>
                    <a:pt x="351" y="198"/>
                    <a:pt x="355" y="192"/>
                  </a:cubicBezTo>
                  <a:cubicBezTo>
                    <a:pt x="359" y="198"/>
                    <a:pt x="364" y="203"/>
                    <a:pt x="369" y="208"/>
                  </a:cubicBezTo>
                  <a:cubicBezTo>
                    <a:pt x="369" y="209"/>
                    <a:pt x="369" y="209"/>
                    <a:pt x="370" y="209"/>
                  </a:cubicBezTo>
                  <a:cubicBezTo>
                    <a:pt x="410" y="249"/>
                    <a:pt x="461" y="269"/>
                    <a:pt x="524" y="269"/>
                  </a:cubicBezTo>
                  <a:cubicBezTo>
                    <a:pt x="616" y="269"/>
                    <a:pt x="698" y="225"/>
                    <a:pt x="701" y="224"/>
                  </a:cubicBezTo>
                  <a:cubicBezTo>
                    <a:pt x="707" y="221"/>
                    <a:pt x="710" y="214"/>
                    <a:pt x="709" y="208"/>
                  </a:cubicBezTo>
                  <a:cubicBezTo>
                    <a:pt x="707" y="201"/>
                    <a:pt x="701" y="197"/>
                    <a:pt x="695" y="197"/>
                  </a:cubicBezTo>
                  <a:close/>
                </a:path>
              </a:pathLst>
            </a:cu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53" name="FREEFORM">
              <a:extLst>
                <a:ext uri="{FF2B5EF4-FFF2-40B4-BE49-F238E27FC236}">
                  <a16:creationId xmlns:a16="http://schemas.microsoft.com/office/drawing/2014/main" id="{3DED139B-ECD2-40C0-9FC4-DF29180A5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4011613"/>
              <a:ext cx="561975" cy="171450"/>
            </a:xfrm>
            <a:custGeom>
              <a:avLst/>
              <a:gdLst>
                <a:gd name="T0" fmla="*/ 126 w 825"/>
                <a:gd name="T1" fmla="*/ 0 h 251"/>
                <a:gd name="T2" fmla="*/ 700 w 825"/>
                <a:gd name="T3" fmla="*/ 0 h 251"/>
                <a:gd name="T4" fmla="*/ 825 w 825"/>
                <a:gd name="T5" fmla="*/ 125 h 251"/>
                <a:gd name="T6" fmla="*/ 825 w 825"/>
                <a:gd name="T7" fmla="*/ 125 h 251"/>
                <a:gd name="T8" fmla="*/ 700 w 825"/>
                <a:gd name="T9" fmla="*/ 251 h 251"/>
                <a:gd name="T10" fmla="*/ 126 w 825"/>
                <a:gd name="T11" fmla="*/ 251 h 251"/>
                <a:gd name="T12" fmla="*/ 0 w 825"/>
                <a:gd name="T13" fmla="*/ 125 h 251"/>
                <a:gd name="T14" fmla="*/ 0 w 825"/>
                <a:gd name="T15" fmla="*/ 125 h 251"/>
                <a:gd name="T16" fmla="*/ 126 w 825"/>
                <a:gd name="T1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251">
                  <a:moveTo>
                    <a:pt x="126" y="0"/>
                  </a:moveTo>
                  <a:lnTo>
                    <a:pt x="700" y="0"/>
                  </a:lnTo>
                  <a:cubicBezTo>
                    <a:pt x="769" y="0"/>
                    <a:pt x="825" y="56"/>
                    <a:pt x="825" y="125"/>
                  </a:cubicBezTo>
                  <a:lnTo>
                    <a:pt x="825" y="125"/>
                  </a:lnTo>
                  <a:cubicBezTo>
                    <a:pt x="825" y="194"/>
                    <a:pt x="769" y="251"/>
                    <a:pt x="700" y="251"/>
                  </a:cubicBezTo>
                  <a:lnTo>
                    <a:pt x="126" y="251"/>
                  </a:lnTo>
                  <a:cubicBezTo>
                    <a:pt x="57" y="251"/>
                    <a:pt x="0" y="194"/>
                    <a:pt x="0" y="125"/>
                  </a:cubicBezTo>
                  <a:lnTo>
                    <a:pt x="0" y="125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solidFill>
              <a:srgbClr val="ED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69" name="GROUP">
            <a:extLst>
              <a:ext uri="{FF2B5EF4-FFF2-40B4-BE49-F238E27FC236}">
                <a16:creationId xmlns:a16="http://schemas.microsoft.com/office/drawing/2014/main" id="{6C397D2D-50A3-4D23-B00E-ABB117DD5E71}"/>
              </a:ext>
            </a:extLst>
          </p:cNvPr>
          <p:cNvGrpSpPr/>
          <p:nvPr/>
        </p:nvGrpSpPr>
        <p:grpSpPr>
          <a:xfrm>
            <a:off x="1293549" y="485392"/>
            <a:ext cx="1033017" cy="997207"/>
            <a:chOff x="2016125" y="1289050"/>
            <a:chExt cx="1190625" cy="1149351"/>
          </a:xfrm>
          <a:effectLst/>
        </p:grpSpPr>
        <p:sp>
          <p:nvSpPr>
            <p:cNvPr id="16446" name="FREEFORM">
              <a:extLst>
                <a:ext uri="{FF2B5EF4-FFF2-40B4-BE49-F238E27FC236}">
                  <a16:creationId xmlns:a16="http://schemas.microsoft.com/office/drawing/2014/main" id="{CE38EDEA-DFE3-4AF1-AC1F-35579F6DB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175" y="1296988"/>
              <a:ext cx="790575" cy="1141413"/>
            </a:xfrm>
            <a:custGeom>
              <a:avLst/>
              <a:gdLst>
                <a:gd name="T0" fmla="*/ 1147 w 1160"/>
                <a:gd name="T1" fmla="*/ 508 h 1670"/>
                <a:gd name="T2" fmla="*/ 685 w 1160"/>
                <a:gd name="T3" fmla="*/ 1 h 1670"/>
                <a:gd name="T4" fmla="*/ 608 w 1160"/>
                <a:gd name="T5" fmla="*/ 4 h 1670"/>
                <a:gd name="T6" fmla="*/ 725 w 1160"/>
                <a:gd name="T7" fmla="*/ 958 h 1670"/>
                <a:gd name="T8" fmla="*/ 0 w 1160"/>
                <a:gd name="T9" fmla="*/ 1443 h 1670"/>
                <a:gd name="T10" fmla="*/ 158 w 1160"/>
                <a:gd name="T11" fmla="*/ 1670 h 1670"/>
                <a:gd name="T12" fmla="*/ 975 w 1160"/>
                <a:gd name="T13" fmla="*/ 1340 h 1670"/>
                <a:gd name="T14" fmla="*/ 976 w 1160"/>
                <a:gd name="T15" fmla="*/ 856 h 1670"/>
                <a:gd name="T16" fmla="*/ 1147 w 1160"/>
                <a:gd name="T17" fmla="*/ 508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0" h="1670">
                  <a:moveTo>
                    <a:pt x="1147" y="508"/>
                  </a:moveTo>
                  <a:cubicBezTo>
                    <a:pt x="1160" y="241"/>
                    <a:pt x="953" y="14"/>
                    <a:pt x="685" y="1"/>
                  </a:cubicBezTo>
                  <a:cubicBezTo>
                    <a:pt x="659" y="0"/>
                    <a:pt x="633" y="1"/>
                    <a:pt x="608" y="4"/>
                  </a:cubicBezTo>
                  <a:cubicBezTo>
                    <a:pt x="780" y="181"/>
                    <a:pt x="1011" y="531"/>
                    <a:pt x="725" y="958"/>
                  </a:cubicBezTo>
                  <a:cubicBezTo>
                    <a:pt x="725" y="958"/>
                    <a:pt x="630" y="1321"/>
                    <a:pt x="0" y="1443"/>
                  </a:cubicBezTo>
                  <a:lnTo>
                    <a:pt x="158" y="1670"/>
                  </a:lnTo>
                  <a:cubicBezTo>
                    <a:pt x="585" y="1352"/>
                    <a:pt x="975" y="1340"/>
                    <a:pt x="975" y="1340"/>
                  </a:cubicBezTo>
                  <a:lnTo>
                    <a:pt x="976" y="856"/>
                  </a:lnTo>
                  <a:cubicBezTo>
                    <a:pt x="1075" y="772"/>
                    <a:pt x="1141" y="648"/>
                    <a:pt x="1147" y="508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5" name="FREEFORM">
              <a:extLst>
                <a:ext uri="{FF2B5EF4-FFF2-40B4-BE49-F238E27FC236}">
                  <a16:creationId xmlns:a16="http://schemas.microsoft.com/office/drawing/2014/main" id="{263D46CD-01A4-4501-9036-269841726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1289050"/>
              <a:ext cx="1190625" cy="1149350"/>
            </a:xfrm>
            <a:custGeom>
              <a:avLst/>
              <a:gdLst>
                <a:gd name="T0" fmla="*/ 1271 w 1746"/>
                <a:gd name="T1" fmla="*/ 12 h 1681"/>
                <a:gd name="T2" fmla="*/ 765 w 1746"/>
                <a:gd name="T3" fmla="*/ 474 h 1681"/>
                <a:gd name="T4" fmla="*/ 769 w 1746"/>
                <a:gd name="T5" fmla="*/ 565 h 1681"/>
                <a:gd name="T6" fmla="*/ 464 w 1746"/>
                <a:gd name="T7" fmla="*/ 418 h 1681"/>
                <a:gd name="T8" fmla="*/ 11 w 1746"/>
                <a:gd name="T9" fmla="*/ 831 h 1681"/>
                <a:gd name="T10" fmla="*/ 424 w 1746"/>
                <a:gd name="T11" fmla="*/ 1284 h 1681"/>
                <a:gd name="T12" fmla="*/ 468 w 1746"/>
                <a:gd name="T13" fmla="*/ 1284 h 1681"/>
                <a:gd name="T14" fmla="*/ 744 w 1746"/>
                <a:gd name="T15" fmla="*/ 1681 h 1681"/>
                <a:gd name="T16" fmla="*/ 1561 w 1746"/>
                <a:gd name="T17" fmla="*/ 1351 h 1681"/>
                <a:gd name="T18" fmla="*/ 1562 w 1746"/>
                <a:gd name="T19" fmla="*/ 867 h 1681"/>
                <a:gd name="T20" fmla="*/ 1733 w 1746"/>
                <a:gd name="T21" fmla="*/ 519 h 1681"/>
                <a:gd name="T22" fmla="*/ 1271 w 1746"/>
                <a:gd name="T23" fmla="*/ 12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46" h="1681">
                  <a:moveTo>
                    <a:pt x="1271" y="12"/>
                  </a:moveTo>
                  <a:cubicBezTo>
                    <a:pt x="1004" y="0"/>
                    <a:pt x="777" y="207"/>
                    <a:pt x="765" y="474"/>
                  </a:cubicBezTo>
                  <a:cubicBezTo>
                    <a:pt x="764" y="505"/>
                    <a:pt x="765" y="535"/>
                    <a:pt x="769" y="565"/>
                  </a:cubicBezTo>
                  <a:cubicBezTo>
                    <a:pt x="694" y="480"/>
                    <a:pt x="586" y="424"/>
                    <a:pt x="464" y="418"/>
                  </a:cubicBezTo>
                  <a:cubicBezTo>
                    <a:pt x="225" y="407"/>
                    <a:pt x="22" y="592"/>
                    <a:pt x="11" y="831"/>
                  </a:cubicBezTo>
                  <a:cubicBezTo>
                    <a:pt x="0" y="1071"/>
                    <a:pt x="185" y="1273"/>
                    <a:pt x="424" y="1284"/>
                  </a:cubicBezTo>
                  <a:cubicBezTo>
                    <a:pt x="439" y="1285"/>
                    <a:pt x="454" y="1285"/>
                    <a:pt x="468" y="1284"/>
                  </a:cubicBezTo>
                  <a:lnTo>
                    <a:pt x="744" y="1681"/>
                  </a:lnTo>
                  <a:cubicBezTo>
                    <a:pt x="1171" y="1363"/>
                    <a:pt x="1561" y="1351"/>
                    <a:pt x="1561" y="1351"/>
                  </a:cubicBezTo>
                  <a:lnTo>
                    <a:pt x="1562" y="867"/>
                  </a:lnTo>
                  <a:cubicBezTo>
                    <a:pt x="1661" y="783"/>
                    <a:pt x="1727" y="659"/>
                    <a:pt x="1733" y="519"/>
                  </a:cubicBezTo>
                  <a:cubicBezTo>
                    <a:pt x="1746" y="252"/>
                    <a:pt x="1539" y="25"/>
                    <a:pt x="1271" y="1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8" name="FREEFORM">
              <a:extLst>
                <a:ext uri="{FF2B5EF4-FFF2-40B4-BE49-F238E27FC236}">
                  <a16:creationId xmlns:a16="http://schemas.microsoft.com/office/drawing/2014/main" id="{9C617A86-E11B-41D2-8507-5EC6CC16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950" y="1885950"/>
              <a:ext cx="687388" cy="265113"/>
            </a:xfrm>
            <a:custGeom>
              <a:avLst/>
              <a:gdLst>
                <a:gd name="T0" fmla="*/ 1009 w 1009"/>
                <a:gd name="T1" fmla="*/ 0 h 386"/>
                <a:gd name="T2" fmla="*/ 993 w 1009"/>
                <a:gd name="T3" fmla="*/ 4 h 386"/>
                <a:gd name="T4" fmla="*/ 947 w 1009"/>
                <a:gd name="T5" fmla="*/ 18 h 386"/>
                <a:gd name="T6" fmla="*/ 901 w 1009"/>
                <a:gd name="T7" fmla="*/ 32 h 386"/>
                <a:gd name="T8" fmla="*/ 855 w 1009"/>
                <a:gd name="T9" fmla="*/ 44 h 386"/>
                <a:gd name="T10" fmla="*/ 809 w 1009"/>
                <a:gd name="T11" fmla="*/ 55 h 386"/>
                <a:gd name="T12" fmla="*/ 717 w 1009"/>
                <a:gd name="T13" fmla="*/ 72 h 386"/>
                <a:gd name="T14" fmla="*/ 670 w 1009"/>
                <a:gd name="T15" fmla="*/ 78 h 386"/>
                <a:gd name="T16" fmla="*/ 624 w 1009"/>
                <a:gd name="T17" fmla="*/ 81 h 386"/>
                <a:gd name="T18" fmla="*/ 533 w 1009"/>
                <a:gd name="T19" fmla="*/ 79 h 386"/>
                <a:gd name="T20" fmla="*/ 445 w 1009"/>
                <a:gd name="T21" fmla="*/ 62 h 386"/>
                <a:gd name="T22" fmla="*/ 405 w 1009"/>
                <a:gd name="T23" fmla="*/ 46 h 386"/>
                <a:gd name="T24" fmla="*/ 387 w 1009"/>
                <a:gd name="T25" fmla="*/ 36 h 386"/>
                <a:gd name="T26" fmla="*/ 379 w 1009"/>
                <a:gd name="T27" fmla="*/ 30 h 386"/>
                <a:gd name="T28" fmla="*/ 373 w 1009"/>
                <a:gd name="T29" fmla="*/ 25 h 386"/>
                <a:gd name="T30" fmla="*/ 369 w 1009"/>
                <a:gd name="T31" fmla="*/ 23 h 386"/>
                <a:gd name="T32" fmla="*/ 351 w 1009"/>
                <a:gd name="T33" fmla="*/ 16 h 386"/>
                <a:gd name="T34" fmla="*/ 320 w 1009"/>
                <a:gd name="T35" fmla="*/ 47 h 386"/>
                <a:gd name="T36" fmla="*/ 312 w 1009"/>
                <a:gd name="T37" fmla="*/ 100 h 386"/>
                <a:gd name="T38" fmla="*/ 288 w 1009"/>
                <a:gd name="T39" fmla="*/ 151 h 386"/>
                <a:gd name="T40" fmla="*/ 208 w 1009"/>
                <a:gd name="T41" fmla="*/ 242 h 386"/>
                <a:gd name="T42" fmla="*/ 109 w 1009"/>
                <a:gd name="T43" fmla="*/ 319 h 386"/>
                <a:gd name="T44" fmla="*/ 55 w 1009"/>
                <a:gd name="T45" fmla="*/ 354 h 386"/>
                <a:gd name="T46" fmla="*/ 0 w 1009"/>
                <a:gd name="T47" fmla="*/ 386 h 386"/>
                <a:gd name="T48" fmla="*/ 61 w 1009"/>
                <a:gd name="T49" fmla="*/ 367 h 386"/>
                <a:gd name="T50" fmla="*/ 121 w 1009"/>
                <a:gd name="T51" fmla="*/ 341 h 386"/>
                <a:gd name="T52" fmla="*/ 235 w 1009"/>
                <a:gd name="T53" fmla="*/ 276 h 386"/>
                <a:gd name="T54" fmla="*/ 287 w 1009"/>
                <a:gd name="T55" fmla="*/ 233 h 386"/>
                <a:gd name="T56" fmla="*/ 333 w 1009"/>
                <a:gd name="T57" fmla="*/ 182 h 386"/>
                <a:gd name="T58" fmla="*/ 367 w 1009"/>
                <a:gd name="T59" fmla="*/ 120 h 386"/>
                <a:gd name="T60" fmla="*/ 374 w 1009"/>
                <a:gd name="T61" fmla="*/ 100 h 386"/>
                <a:gd name="T62" fmla="*/ 377 w 1009"/>
                <a:gd name="T63" fmla="*/ 102 h 386"/>
                <a:gd name="T64" fmla="*/ 426 w 1009"/>
                <a:gd name="T65" fmla="*/ 122 h 386"/>
                <a:gd name="T66" fmla="*/ 476 w 1009"/>
                <a:gd name="T67" fmla="*/ 135 h 386"/>
                <a:gd name="T68" fmla="*/ 527 w 1009"/>
                <a:gd name="T69" fmla="*/ 142 h 386"/>
                <a:gd name="T70" fmla="*/ 578 w 1009"/>
                <a:gd name="T71" fmla="*/ 144 h 386"/>
                <a:gd name="T72" fmla="*/ 628 w 1009"/>
                <a:gd name="T73" fmla="*/ 141 h 386"/>
                <a:gd name="T74" fmla="*/ 678 w 1009"/>
                <a:gd name="T75" fmla="*/ 135 h 386"/>
                <a:gd name="T76" fmla="*/ 726 w 1009"/>
                <a:gd name="T77" fmla="*/ 126 h 386"/>
                <a:gd name="T78" fmla="*/ 775 w 1009"/>
                <a:gd name="T79" fmla="*/ 114 h 386"/>
                <a:gd name="T80" fmla="*/ 822 w 1009"/>
                <a:gd name="T81" fmla="*/ 100 h 386"/>
                <a:gd name="T82" fmla="*/ 868 w 1009"/>
                <a:gd name="T83" fmla="*/ 84 h 386"/>
                <a:gd name="T84" fmla="*/ 913 w 1009"/>
                <a:gd name="T85" fmla="*/ 65 h 386"/>
                <a:gd name="T86" fmla="*/ 958 w 1009"/>
                <a:gd name="T87" fmla="*/ 45 h 386"/>
                <a:gd name="T88" fmla="*/ 1001 w 1009"/>
                <a:gd name="T89" fmla="*/ 24 h 386"/>
                <a:gd name="T90" fmla="*/ 1009 w 1009"/>
                <a:gd name="T91" fmla="*/ 19 h 386"/>
                <a:gd name="T92" fmla="*/ 1009 w 1009"/>
                <a:gd name="T93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9" h="386">
                  <a:moveTo>
                    <a:pt x="1009" y="0"/>
                  </a:moveTo>
                  <a:cubicBezTo>
                    <a:pt x="1004" y="1"/>
                    <a:pt x="999" y="3"/>
                    <a:pt x="993" y="4"/>
                  </a:cubicBezTo>
                  <a:cubicBezTo>
                    <a:pt x="978" y="10"/>
                    <a:pt x="963" y="14"/>
                    <a:pt x="947" y="18"/>
                  </a:cubicBezTo>
                  <a:cubicBezTo>
                    <a:pt x="932" y="23"/>
                    <a:pt x="917" y="27"/>
                    <a:pt x="901" y="32"/>
                  </a:cubicBezTo>
                  <a:cubicBezTo>
                    <a:pt x="886" y="36"/>
                    <a:pt x="871" y="40"/>
                    <a:pt x="855" y="44"/>
                  </a:cubicBezTo>
                  <a:lnTo>
                    <a:pt x="809" y="55"/>
                  </a:lnTo>
                  <a:cubicBezTo>
                    <a:pt x="778" y="62"/>
                    <a:pt x="747" y="67"/>
                    <a:pt x="717" y="72"/>
                  </a:cubicBezTo>
                  <a:cubicBezTo>
                    <a:pt x="701" y="74"/>
                    <a:pt x="686" y="76"/>
                    <a:pt x="670" y="78"/>
                  </a:cubicBezTo>
                  <a:cubicBezTo>
                    <a:pt x="655" y="79"/>
                    <a:pt x="639" y="80"/>
                    <a:pt x="624" y="81"/>
                  </a:cubicBezTo>
                  <a:cubicBezTo>
                    <a:pt x="593" y="82"/>
                    <a:pt x="563" y="82"/>
                    <a:pt x="533" y="79"/>
                  </a:cubicBezTo>
                  <a:cubicBezTo>
                    <a:pt x="503" y="76"/>
                    <a:pt x="473" y="70"/>
                    <a:pt x="445" y="62"/>
                  </a:cubicBezTo>
                  <a:cubicBezTo>
                    <a:pt x="431" y="57"/>
                    <a:pt x="418" y="52"/>
                    <a:pt x="405" y="46"/>
                  </a:cubicBezTo>
                  <a:cubicBezTo>
                    <a:pt x="399" y="42"/>
                    <a:pt x="393" y="39"/>
                    <a:pt x="387" y="36"/>
                  </a:cubicBezTo>
                  <a:cubicBezTo>
                    <a:pt x="384" y="34"/>
                    <a:pt x="381" y="32"/>
                    <a:pt x="379" y="30"/>
                  </a:cubicBezTo>
                  <a:lnTo>
                    <a:pt x="373" y="25"/>
                  </a:lnTo>
                  <a:lnTo>
                    <a:pt x="369" y="23"/>
                  </a:lnTo>
                  <a:cubicBezTo>
                    <a:pt x="364" y="19"/>
                    <a:pt x="358" y="16"/>
                    <a:pt x="351" y="16"/>
                  </a:cubicBezTo>
                  <a:cubicBezTo>
                    <a:pt x="334" y="16"/>
                    <a:pt x="320" y="30"/>
                    <a:pt x="320" y="47"/>
                  </a:cubicBezTo>
                  <a:cubicBezTo>
                    <a:pt x="320" y="65"/>
                    <a:pt x="318" y="83"/>
                    <a:pt x="312" y="100"/>
                  </a:cubicBezTo>
                  <a:cubicBezTo>
                    <a:pt x="307" y="118"/>
                    <a:pt x="298" y="135"/>
                    <a:pt x="288" y="151"/>
                  </a:cubicBezTo>
                  <a:cubicBezTo>
                    <a:pt x="267" y="184"/>
                    <a:pt x="239" y="215"/>
                    <a:pt x="208" y="242"/>
                  </a:cubicBezTo>
                  <a:cubicBezTo>
                    <a:pt x="178" y="270"/>
                    <a:pt x="144" y="295"/>
                    <a:pt x="109" y="319"/>
                  </a:cubicBezTo>
                  <a:cubicBezTo>
                    <a:pt x="91" y="331"/>
                    <a:pt x="73" y="342"/>
                    <a:pt x="55" y="354"/>
                  </a:cubicBezTo>
                  <a:cubicBezTo>
                    <a:pt x="37" y="365"/>
                    <a:pt x="19" y="376"/>
                    <a:pt x="0" y="386"/>
                  </a:cubicBezTo>
                  <a:cubicBezTo>
                    <a:pt x="21" y="381"/>
                    <a:pt x="41" y="374"/>
                    <a:pt x="61" y="367"/>
                  </a:cubicBezTo>
                  <a:cubicBezTo>
                    <a:pt x="82" y="359"/>
                    <a:pt x="102" y="351"/>
                    <a:pt x="121" y="341"/>
                  </a:cubicBezTo>
                  <a:cubicBezTo>
                    <a:pt x="161" y="323"/>
                    <a:pt x="199" y="301"/>
                    <a:pt x="235" y="276"/>
                  </a:cubicBezTo>
                  <a:cubicBezTo>
                    <a:pt x="253" y="263"/>
                    <a:pt x="270" y="249"/>
                    <a:pt x="287" y="233"/>
                  </a:cubicBezTo>
                  <a:cubicBezTo>
                    <a:pt x="303" y="218"/>
                    <a:pt x="319" y="201"/>
                    <a:pt x="333" y="182"/>
                  </a:cubicBezTo>
                  <a:cubicBezTo>
                    <a:pt x="347" y="163"/>
                    <a:pt x="358" y="142"/>
                    <a:pt x="367" y="120"/>
                  </a:cubicBezTo>
                  <a:cubicBezTo>
                    <a:pt x="370" y="113"/>
                    <a:pt x="372" y="107"/>
                    <a:pt x="374" y="100"/>
                  </a:cubicBezTo>
                  <a:cubicBezTo>
                    <a:pt x="375" y="100"/>
                    <a:pt x="376" y="101"/>
                    <a:pt x="377" y="102"/>
                  </a:cubicBezTo>
                  <a:cubicBezTo>
                    <a:pt x="393" y="110"/>
                    <a:pt x="409" y="117"/>
                    <a:pt x="426" y="122"/>
                  </a:cubicBezTo>
                  <a:cubicBezTo>
                    <a:pt x="442" y="127"/>
                    <a:pt x="459" y="132"/>
                    <a:pt x="476" y="135"/>
                  </a:cubicBezTo>
                  <a:cubicBezTo>
                    <a:pt x="493" y="138"/>
                    <a:pt x="510" y="140"/>
                    <a:pt x="527" y="142"/>
                  </a:cubicBezTo>
                  <a:cubicBezTo>
                    <a:pt x="544" y="143"/>
                    <a:pt x="561" y="144"/>
                    <a:pt x="578" y="144"/>
                  </a:cubicBezTo>
                  <a:cubicBezTo>
                    <a:pt x="595" y="143"/>
                    <a:pt x="611" y="143"/>
                    <a:pt x="628" y="141"/>
                  </a:cubicBezTo>
                  <a:cubicBezTo>
                    <a:pt x="645" y="140"/>
                    <a:pt x="661" y="137"/>
                    <a:pt x="678" y="135"/>
                  </a:cubicBezTo>
                  <a:cubicBezTo>
                    <a:pt x="694" y="132"/>
                    <a:pt x="710" y="130"/>
                    <a:pt x="726" y="126"/>
                  </a:cubicBezTo>
                  <a:cubicBezTo>
                    <a:pt x="743" y="123"/>
                    <a:pt x="759" y="119"/>
                    <a:pt x="775" y="114"/>
                  </a:cubicBezTo>
                  <a:cubicBezTo>
                    <a:pt x="790" y="110"/>
                    <a:pt x="806" y="105"/>
                    <a:pt x="822" y="100"/>
                  </a:cubicBezTo>
                  <a:cubicBezTo>
                    <a:pt x="837" y="95"/>
                    <a:pt x="853" y="90"/>
                    <a:pt x="868" y="84"/>
                  </a:cubicBezTo>
                  <a:cubicBezTo>
                    <a:pt x="883" y="78"/>
                    <a:pt x="898" y="72"/>
                    <a:pt x="913" y="65"/>
                  </a:cubicBezTo>
                  <a:cubicBezTo>
                    <a:pt x="928" y="59"/>
                    <a:pt x="943" y="53"/>
                    <a:pt x="958" y="45"/>
                  </a:cubicBezTo>
                  <a:cubicBezTo>
                    <a:pt x="972" y="38"/>
                    <a:pt x="987" y="31"/>
                    <a:pt x="1001" y="24"/>
                  </a:cubicBezTo>
                  <a:cubicBezTo>
                    <a:pt x="1004" y="22"/>
                    <a:pt x="1006" y="21"/>
                    <a:pt x="1009" y="19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CDC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9" name="FREEFORM">
              <a:extLst>
                <a:ext uri="{FF2B5EF4-FFF2-40B4-BE49-F238E27FC236}">
                  <a16:creationId xmlns:a16="http://schemas.microsoft.com/office/drawing/2014/main" id="{9A6C8F94-FDB9-4ED0-B8F3-9C2E9DF70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988" y="1646238"/>
              <a:ext cx="133350" cy="355600"/>
            </a:xfrm>
            <a:custGeom>
              <a:avLst/>
              <a:gdLst>
                <a:gd name="T0" fmla="*/ 197 w 197"/>
                <a:gd name="T1" fmla="*/ 0 h 519"/>
                <a:gd name="T2" fmla="*/ 182 w 197"/>
                <a:gd name="T3" fmla="*/ 21 h 519"/>
                <a:gd name="T4" fmla="*/ 145 w 197"/>
                <a:gd name="T5" fmla="*/ 75 h 519"/>
                <a:gd name="T6" fmla="*/ 122 w 197"/>
                <a:gd name="T7" fmla="*/ 111 h 519"/>
                <a:gd name="T8" fmla="*/ 99 w 197"/>
                <a:gd name="T9" fmla="*/ 153 h 519"/>
                <a:gd name="T10" fmla="*/ 61 w 197"/>
                <a:gd name="T11" fmla="*/ 247 h 519"/>
                <a:gd name="T12" fmla="*/ 49 w 197"/>
                <a:gd name="T13" fmla="*/ 296 h 519"/>
                <a:gd name="T14" fmla="*/ 43 w 197"/>
                <a:gd name="T15" fmla="*/ 345 h 519"/>
                <a:gd name="T16" fmla="*/ 43 w 197"/>
                <a:gd name="T17" fmla="*/ 368 h 519"/>
                <a:gd name="T18" fmla="*/ 44 w 197"/>
                <a:gd name="T19" fmla="*/ 391 h 519"/>
                <a:gd name="T20" fmla="*/ 50 w 197"/>
                <a:gd name="T21" fmla="*/ 433 h 519"/>
                <a:gd name="T22" fmla="*/ 54 w 197"/>
                <a:gd name="T23" fmla="*/ 451 h 519"/>
                <a:gd name="T24" fmla="*/ 58 w 197"/>
                <a:gd name="T25" fmla="*/ 468 h 519"/>
                <a:gd name="T26" fmla="*/ 66 w 197"/>
                <a:gd name="T27" fmla="*/ 495 h 519"/>
                <a:gd name="T28" fmla="*/ 74 w 197"/>
                <a:gd name="T29" fmla="*/ 519 h 519"/>
                <a:gd name="T30" fmla="*/ 58 w 197"/>
                <a:gd name="T31" fmla="*/ 500 h 519"/>
                <a:gd name="T32" fmla="*/ 41 w 197"/>
                <a:gd name="T33" fmla="*/ 475 h 519"/>
                <a:gd name="T34" fmla="*/ 23 w 197"/>
                <a:gd name="T35" fmla="*/ 441 h 519"/>
                <a:gd name="T36" fmla="*/ 15 w 197"/>
                <a:gd name="T37" fmla="*/ 420 h 519"/>
                <a:gd name="T38" fmla="*/ 9 w 197"/>
                <a:gd name="T39" fmla="*/ 397 h 519"/>
                <a:gd name="T40" fmla="*/ 4 w 197"/>
                <a:gd name="T41" fmla="*/ 372 h 519"/>
                <a:gd name="T42" fmla="*/ 1 w 197"/>
                <a:gd name="T43" fmla="*/ 345 h 519"/>
                <a:gd name="T44" fmla="*/ 3 w 197"/>
                <a:gd name="T45" fmla="*/ 289 h 519"/>
                <a:gd name="T46" fmla="*/ 15 w 197"/>
                <a:gd name="T47" fmla="*/ 233 h 519"/>
                <a:gd name="T48" fmla="*/ 36 w 197"/>
                <a:gd name="T49" fmla="*/ 180 h 519"/>
                <a:gd name="T50" fmla="*/ 63 w 197"/>
                <a:gd name="T51" fmla="*/ 132 h 519"/>
                <a:gd name="T52" fmla="*/ 124 w 197"/>
                <a:gd name="T53" fmla="*/ 57 h 519"/>
                <a:gd name="T54" fmla="*/ 175 w 197"/>
                <a:gd name="T55" fmla="*/ 14 h 519"/>
                <a:gd name="T56" fmla="*/ 197 w 197"/>
                <a:gd name="T57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7" h="519">
                  <a:moveTo>
                    <a:pt x="197" y="0"/>
                  </a:moveTo>
                  <a:cubicBezTo>
                    <a:pt x="197" y="0"/>
                    <a:pt x="191" y="8"/>
                    <a:pt x="182" y="21"/>
                  </a:cubicBezTo>
                  <a:cubicBezTo>
                    <a:pt x="172" y="34"/>
                    <a:pt x="160" y="52"/>
                    <a:pt x="145" y="75"/>
                  </a:cubicBezTo>
                  <a:cubicBezTo>
                    <a:pt x="138" y="86"/>
                    <a:pt x="130" y="98"/>
                    <a:pt x="122" y="111"/>
                  </a:cubicBezTo>
                  <a:cubicBezTo>
                    <a:pt x="114" y="124"/>
                    <a:pt x="107" y="139"/>
                    <a:pt x="99" y="153"/>
                  </a:cubicBezTo>
                  <a:cubicBezTo>
                    <a:pt x="85" y="182"/>
                    <a:pt x="71" y="214"/>
                    <a:pt x="61" y="247"/>
                  </a:cubicBezTo>
                  <a:cubicBezTo>
                    <a:pt x="56" y="263"/>
                    <a:pt x="52" y="280"/>
                    <a:pt x="49" y="296"/>
                  </a:cubicBezTo>
                  <a:cubicBezTo>
                    <a:pt x="46" y="313"/>
                    <a:pt x="44" y="329"/>
                    <a:pt x="43" y="345"/>
                  </a:cubicBezTo>
                  <a:cubicBezTo>
                    <a:pt x="43" y="353"/>
                    <a:pt x="43" y="361"/>
                    <a:pt x="43" y="368"/>
                  </a:cubicBezTo>
                  <a:cubicBezTo>
                    <a:pt x="43" y="376"/>
                    <a:pt x="44" y="384"/>
                    <a:pt x="44" y="391"/>
                  </a:cubicBezTo>
                  <a:cubicBezTo>
                    <a:pt x="46" y="406"/>
                    <a:pt x="47" y="420"/>
                    <a:pt x="50" y="433"/>
                  </a:cubicBezTo>
                  <a:cubicBezTo>
                    <a:pt x="51" y="439"/>
                    <a:pt x="52" y="445"/>
                    <a:pt x="54" y="451"/>
                  </a:cubicBezTo>
                  <a:cubicBezTo>
                    <a:pt x="55" y="457"/>
                    <a:pt x="56" y="463"/>
                    <a:pt x="58" y="468"/>
                  </a:cubicBezTo>
                  <a:cubicBezTo>
                    <a:pt x="61" y="478"/>
                    <a:pt x="63" y="488"/>
                    <a:pt x="66" y="495"/>
                  </a:cubicBezTo>
                  <a:cubicBezTo>
                    <a:pt x="71" y="510"/>
                    <a:pt x="74" y="519"/>
                    <a:pt x="74" y="519"/>
                  </a:cubicBezTo>
                  <a:cubicBezTo>
                    <a:pt x="74" y="519"/>
                    <a:pt x="68" y="512"/>
                    <a:pt x="58" y="500"/>
                  </a:cubicBezTo>
                  <a:cubicBezTo>
                    <a:pt x="53" y="493"/>
                    <a:pt x="47" y="485"/>
                    <a:pt x="41" y="475"/>
                  </a:cubicBezTo>
                  <a:cubicBezTo>
                    <a:pt x="35" y="465"/>
                    <a:pt x="29" y="454"/>
                    <a:pt x="23" y="441"/>
                  </a:cubicBezTo>
                  <a:cubicBezTo>
                    <a:pt x="21" y="434"/>
                    <a:pt x="18" y="427"/>
                    <a:pt x="15" y="420"/>
                  </a:cubicBezTo>
                  <a:cubicBezTo>
                    <a:pt x="13" y="413"/>
                    <a:pt x="11" y="405"/>
                    <a:pt x="9" y="397"/>
                  </a:cubicBezTo>
                  <a:cubicBezTo>
                    <a:pt x="7" y="389"/>
                    <a:pt x="5" y="380"/>
                    <a:pt x="4" y="372"/>
                  </a:cubicBezTo>
                  <a:cubicBezTo>
                    <a:pt x="2" y="363"/>
                    <a:pt x="2" y="354"/>
                    <a:pt x="1" y="345"/>
                  </a:cubicBezTo>
                  <a:cubicBezTo>
                    <a:pt x="0" y="327"/>
                    <a:pt x="0" y="308"/>
                    <a:pt x="3" y="289"/>
                  </a:cubicBezTo>
                  <a:cubicBezTo>
                    <a:pt x="5" y="270"/>
                    <a:pt x="10" y="251"/>
                    <a:pt x="15" y="233"/>
                  </a:cubicBezTo>
                  <a:cubicBezTo>
                    <a:pt x="21" y="215"/>
                    <a:pt x="28" y="197"/>
                    <a:pt x="36" y="180"/>
                  </a:cubicBezTo>
                  <a:cubicBezTo>
                    <a:pt x="44" y="163"/>
                    <a:pt x="53" y="147"/>
                    <a:pt x="63" y="132"/>
                  </a:cubicBezTo>
                  <a:cubicBezTo>
                    <a:pt x="82" y="102"/>
                    <a:pt x="104" y="77"/>
                    <a:pt x="124" y="57"/>
                  </a:cubicBezTo>
                  <a:cubicBezTo>
                    <a:pt x="143" y="38"/>
                    <a:pt x="162" y="23"/>
                    <a:pt x="175" y="14"/>
                  </a:cubicBezTo>
                  <a:cubicBezTo>
                    <a:pt x="188" y="4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CDC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59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16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16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100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000" fill="hold"/>
                                            <p:tgtEl>
                                              <p:spTgt spid="16476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4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64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4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4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4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64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4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4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16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50" fill="hold"/>
                                            <p:tgtEl>
                                              <p:spTgt spid="16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8" dur="1000" fill="hold"/>
                                            <p:tgtEl>
                                              <p:spTgt spid="16477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50"/>
                                            <p:tgtEl>
                                              <p:spTgt spid="164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350"/>
                                            <p:tgtEl>
                                              <p:spTgt spid="164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43" dur="200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45" dur="2000" fill="hold"/>
                                            <p:tgtEl>
                                              <p:spTgt spid="164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47" dur="200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49" dur="2000" fill="hold"/>
                                            <p:tgtEl>
                                              <p:spTgt spid="16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0" presetClass="path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51" dur="2000" fill="hold"/>
                                            <p:tgtEl>
                                              <p:spTgt spid="174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53" dur="2000" fill="hold"/>
                                            <p:tgtEl>
                                              <p:spTgt spid="164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6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6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2500" fill="hold"/>
                                            <p:tgtEl>
                                              <p:spTgt spid="1647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2500" fill="hold"/>
                                            <p:tgtEl>
                                              <p:spTgt spid="247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2500" fill="hold"/>
                                            <p:tgtEl>
                                              <p:spTgt spid="249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3" dur="2500" fill="hold"/>
                                            <p:tgtEl>
                                              <p:spTgt spid="248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2500" fill="hold"/>
                                            <p:tgtEl>
                                              <p:spTgt spid="245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2500" fill="hold"/>
                                            <p:tgtEl>
                                              <p:spTgt spid="250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2500" fill="hold"/>
                                            <p:tgtEl>
                                              <p:spTgt spid="246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2500" fill="hold"/>
                                            <p:tgtEl>
                                              <p:spTgt spid="251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74" grpId="0" animBg="1"/>
          <p:bldP spid="16474" grpId="1" animBg="1"/>
          <p:bldP spid="245" grpId="0" animBg="1"/>
          <p:bldP spid="245" grpId="1" animBg="1"/>
          <p:bldP spid="246" grpId="0" animBg="1"/>
          <p:bldP spid="246" grpId="1" animBg="1"/>
          <p:bldP spid="247" grpId="0" animBg="1"/>
          <p:bldP spid="247" grpId="1" animBg="1"/>
          <p:bldP spid="248" grpId="0" animBg="1"/>
          <p:bldP spid="248" grpId="1" animBg="1"/>
          <p:bldP spid="249" grpId="0" animBg="1"/>
          <p:bldP spid="249" grpId="1" animBg="1"/>
          <p:bldP spid="250" grpId="0" animBg="1"/>
          <p:bldP spid="250" grpId="1" animBg="1"/>
          <p:bldP spid="251" grpId="0" animBg="1"/>
          <p:bldP spid="251" grpId="1" animBg="1"/>
          <p:bldP spid="16454" grpId="0"/>
          <p:bldP spid="16454" grpId="1"/>
          <p:bldP spid="16462" grpId="0"/>
          <p:bldP spid="16462" grpId="1"/>
          <p:bldP spid="16463" grpId="0" animBg="1"/>
          <p:bldP spid="16463" grpId="1" animBg="1"/>
          <p:bldP spid="16472" grpId="0"/>
          <p:bldP spid="16473" grpId="0"/>
          <p:bldP spid="1647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16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16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0" fill="hold"/>
                                            <p:tgtEl>
                                              <p:spTgt spid="16476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4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64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4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4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4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64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4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4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50" fill="hold"/>
                                            <p:tgtEl>
                                              <p:spTgt spid="16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50" fill="hold"/>
                                            <p:tgtEl>
                                              <p:spTgt spid="16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16477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50"/>
                                            <p:tgtEl>
                                              <p:spTgt spid="164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350"/>
                                            <p:tgtEl>
                                              <p:spTgt spid="164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43" dur="200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45" dur="2000" fill="hold"/>
                                            <p:tgtEl>
                                              <p:spTgt spid="164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47" dur="200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49" dur="2000" fill="hold"/>
                                            <p:tgtEl>
                                              <p:spTgt spid="16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0" presetClass="path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51" dur="2000" fill="hold"/>
                                            <p:tgtEl>
                                              <p:spTgt spid="174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0 0 L 0 -0.05186 L 0.00729 -0.06459 " pathEditMode="relative" ptsTypes="AAA">
                                          <p:cBhvr>
                                            <p:cTn id="53" dur="2000" fill="hold"/>
                                            <p:tgtEl>
                                              <p:spTgt spid="164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6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6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2500" fill="hold"/>
                                            <p:tgtEl>
                                              <p:spTgt spid="16474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2500" fill="hold"/>
                                            <p:tgtEl>
                                              <p:spTgt spid="247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2500" fill="hold"/>
                                            <p:tgtEl>
                                              <p:spTgt spid="249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3" dur="2500" fill="hold"/>
                                            <p:tgtEl>
                                              <p:spTgt spid="248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2500" fill="hold"/>
                                            <p:tgtEl>
                                              <p:spTgt spid="245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2500" fill="hold"/>
                                            <p:tgtEl>
                                              <p:spTgt spid="250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2500" fill="hold"/>
                                            <p:tgtEl>
                                              <p:spTgt spid="246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2500" fill="hold"/>
                                            <p:tgtEl>
                                              <p:spTgt spid="251"/>
                                            </p:tgtEl>
                                          </p:cBhvr>
                                          <p:by x="135000" y="13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74" grpId="0" animBg="1"/>
          <p:bldP spid="16474" grpId="1" animBg="1"/>
          <p:bldP spid="245" grpId="0" animBg="1"/>
          <p:bldP spid="245" grpId="1" animBg="1"/>
          <p:bldP spid="246" grpId="0" animBg="1"/>
          <p:bldP spid="246" grpId="1" animBg="1"/>
          <p:bldP spid="247" grpId="0" animBg="1"/>
          <p:bldP spid="247" grpId="1" animBg="1"/>
          <p:bldP spid="248" grpId="0" animBg="1"/>
          <p:bldP spid="248" grpId="1" animBg="1"/>
          <p:bldP spid="249" grpId="0" animBg="1"/>
          <p:bldP spid="249" grpId="1" animBg="1"/>
          <p:bldP spid="250" grpId="0" animBg="1"/>
          <p:bldP spid="250" grpId="1" animBg="1"/>
          <p:bldP spid="251" grpId="0" animBg="1"/>
          <p:bldP spid="251" grpId="1" animBg="1"/>
          <p:bldP spid="16454" grpId="0"/>
          <p:bldP spid="16454" grpId="1"/>
          <p:bldP spid="16462" grpId="0"/>
          <p:bldP spid="16462" grpId="1"/>
          <p:bldP spid="16463" grpId="0" animBg="1"/>
          <p:bldP spid="16463" grpId="1" animBg="1"/>
          <p:bldP spid="16472" grpId="0"/>
          <p:bldP spid="16473" grpId="0"/>
          <p:bldP spid="16473" grpId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">
            <a:extLst>
              <a:ext uri="{FF2B5EF4-FFF2-40B4-BE49-F238E27FC236}">
                <a16:creationId xmlns:a16="http://schemas.microsoft.com/office/drawing/2014/main" id="{EE0901F8-6711-4894-A750-1424FA0DF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875" y="2119313"/>
            <a:ext cx="5631349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900" b="0" i="0" u="none" strike="noStrike" cap="none" normalizeH="0" baseline="0">
                <a:ln>
                  <a:noFill/>
                </a:ln>
                <a:solidFill>
                  <a:srgbClr val="FEFEFE"/>
                </a:solidFill>
                <a:effectLst/>
                <a:latin typeface="Open Sans Light" panose="020B0306030504020204" pitchFamily="34" charset="0"/>
              </a:rPr>
              <a:t>and start living a healthier lifestyle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">
            <a:extLst>
              <a:ext uri="{FF2B5EF4-FFF2-40B4-BE49-F238E27FC236}">
                <a16:creationId xmlns:a16="http://schemas.microsoft.com/office/drawing/2014/main" id="{361FD155-1594-4348-A7C9-1C6E5F749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262" y="1574800"/>
            <a:ext cx="6542753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Therefore get instant access now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8" name="GROUP">
            <a:extLst>
              <a:ext uri="{FF2B5EF4-FFF2-40B4-BE49-F238E27FC236}">
                <a16:creationId xmlns:a16="http://schemas.microsoft.com/office/drawing/2014/main" id="{14A178B0-7A07-4343-97D7-D6B960897FB7}"/>
              </a:ext>
            </a:extLst>
          </p:cNvPr>
          <p:cNvGrpSpPr/>
          <p:nvPr/>
        </p:nvGrpSpPr>
        <p:grpSpPr>
          <a:xfrm>
            <a:off x="8018463" y="3028950"/>
            <a:ext cx="3228975" cy="728663"/>
            <a:chOff x="7726363" y="3028950"/>
            <a:chExt cx="3228975" cy="728663"/>
          </a:xfrm>
        </p:grpSpPr>
        <p:sp>
          <p:nvSpPr>
            <p:cNvPr id="16" name="FREEFORM">
              <a:extLst>
                <a:ext uri="{FF2B5EF4-FFF2-40B4-BE49-F238E27FC236}">
                  <a16:creationId xmlns:a16="http://schemas.microsoft.com/office/drawing/2014/main" id="{7049B941-06B4-4CDE-B98D-F138D5822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028950"/>
              <a:ext cx="3228975" cy="728663"/>
            </a:xfrm>
            <a:custGeom>
              <a:avLst/>
              <a:gdLst>
                <a:gd name="T0" fmla="*/ 476 w 4239"/>
                <a:gd name="T1" fmla="*/ 0 h 953"/>
                <a:gd name="T2" fmla="*/ 3763 w 4239"/>
                <a:gd name="T3" fmla="*/ 0 h 953"/>
                <a:gd name="T4" fmla="*/ 4239 w 4239"/>
                <a:gd name="T5" fmla="*/ 477 h 953"/>
                <a:gd name="T6" fmla="*/ 4239 w 4239"/>
                <a:gd name="T7" fmla="*/ 477 h 953"/>
                <a:gd name="T8" fmla="*/ 3763 w 4239"/>
                <a:gd name="T9" fmla="*/ 953 h 953"/>
                <a:gd name="T10" fmla="*/ 476 w 4239"/>
                <a:gd name="T11" fmla="*/ 953 h 953"/>
                <a:gd name="T12" fmla="*/ 0 w 4239"/>
                <a:gd name="T13" fmla="*/ 477 h 953"/>
                <a:gd name="T14" fmla="*/ 0 w 4239"/>
                <a:gd name="T15" fmla="*/ 477 h 953"/>
                <a:gd name="T16" fmla="*/ 476 w 4239"/>
                <a:gd name="T17" fmla="*/ 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9" h="953">
                  <a:moveTo>
                    <a:pt x="476" y="0"/>
                  </a:moveTo>
                  <a:lnTo>
                    <a:pt x="3763" y="0"/>
                  </a:lnTo>
                  <a:cubicBezTo>
                    <a:pt x="4025" y="0"/>
                    <a:pt x="4239" y="215"/>
                    <a:pt x="4239" y="477"/>
                  </a:cubicBezTo>
                  <a:lnTo>
                    <a:pt x="4239" y="477"/>
                  </a:lnTo>
                  <a:cubicBezTo>
                    <a:pt x="4239" y="739"/>
                    <a:pt x="4025" y="953"/>
                    <a:pt x="3763" y="953"/>
                  </a:cubicBezTo>
                  <a:lnTo>
                    <a:pt x="476" y="953"/>
                  </a:lnTo>
                  <a:cubicBezTo>
                    <a:pt x="214" y="953"/>
                    <a:pt x="0" y="739"/>
                    <a:pt x="0" y="477"/>
                  </a:cubicBezTo>
                  <a:lnTo>
                    <a:pt x="0" y="477"/>
                  </a:lnTo>
                  <a:cubicBezTo>
                    <a:pt x="0" y="215"/>
                    <a:pt x="214" y="0"/>
                    <a:pt x="476" y="0"/>
                  </a:cubicBezTo>
                  <a:close/>
                </a:path>
              </a:pathLst>
            </a:custGeom>
            <a:solidFill>
              <a:srgbClr val="ED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BOX">
              <a:extLst>
                <a:ext uri="{FF2B5EF4-FFF2-40B4-BE49-F238E27FC236}">
                  <a16:creationId xmlns:a16="http://schemas.microsoft.com/office/drawing/2014/main" id="{1A52FA08-4DC5-4060-ABD3-B83D516CE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774" y="3208615"/>
              <a:ext cx="280615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latin typeface="Open Sans Extrabold" panose="020B0906030804020204" pitchFamily="34" charset="0"/>
                </a:rPr>
                <a:t>DOWNLOAD NOW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8" name="FREEFORM">
            <a:extLst>
              <a:ext uri="{FF2B5EF4-FFF2-40B4-BE49-F238E27FC236}">
                <a16:creationId xmlns:a16="http://schemas.microsoft.com/office/drawing/2014/main" id="{B4E9DBDB-2D4E-47D8-B438-B2228A2125EC}"/>
              </a:ext>
            </a:extLst>
          </p:cNvPr>
          <p:cNvSpPr>
            <a:spLocks noEditPoints="1"/>
          </p:cNvSpPr>
          <p:nvPr/>
        </p:nvSpPr>
        <p:spPr bwMode="auto">
          <a:xfrm>
            <a:off x="8967788" y="4208463"/>
            <a:ext cx="481013" cy="484188"/>
          </a:xfrm>
          <a:custGeom>
            <a:avLst/>
            <a:gdLst>
              <a:gd name="T0" fmla="*/ 0 w 631"/>
              <a:gd name="T1" fmla="*/ 316 h 632"/>
              <a:gd name="T2" fmla="*/ 631 w 631"/>
              <a:gd name="T3" fmla="*/ 316 h 632"/>
              <a:gd name="T4" fmla="*/ 316 w 631"/>
              <a:gd name="T5" fmla="*/ 572 h 632"/>
              <a:gd name="T6" fmla="*/ 316 w 631"/>
              <a:gd name="T7" fmla="*/ 60 h 632"/>
              <a:gd name="T8" fmla="*/ 316 w 631"/>
              <a:gd name="T9" fmla="*/ 572 h 632"/>
              <a:gd name="T10" fmla="*/ 311 w 631"/>
              <a:gd name="T11" fmla="*/ 216 h 632"/>
              <a:gd name="T12" fmla="*/ 279 w 631"/>
              <a:gd name="T13" fmla="*/ 207 h 632"/>
              <a:gd name="T14" fmla="*/ 210 w 631"/>
              <a:gd name="T15" fmla="*/ 328 h 632"/>
              <a:gd name="T16" fmla="*/ 183 w 631"/>
              <a:gd name="T17" fmla="*/ 393 h 632"/>
              <a:gd name="T18" fmla="*/ 215 w 631"/>
              <a:gd name="T19" fmla="*/ 402 h 632"/>
              <a:gd name="T20" fmla="*/ 284 w 631"/>
              <a:gd name="T21" fmla="*/ 280 h 632"/>
              <a:gd name="T22" fmla="*/ 297 w 631"/>
              <a:gd name="T23" fmla="*/ 296 h 632"/>
              <a:gd name="T24" fmla="*/ 380 w 631"/>
              <a:gd name="T25" fmla="*/ 356 h 632"/>
              <a:gd name="T26" fmla="*/ 297 w 631"/>
              <a:gd name="T27" fmla="*/ 296 h 632"/>
              <a:gd name="T28" fmla="*/ 158 w 631"/>
              <a:gd name="T29" fmla="*/ 296 h 632"/>
              <a:gd name="T30" fmla="*/ 138 w 631"/>
              <a:gd name="T31" fmla="*/ 336 h 632"/>
              <a:gd name="T32" fmla="*/ 167 w 631"/>
              <a:gd name="T33" fmla="*/ 356 h 632"/>
              <a:gd name="T34" fmla="*/ 197 w 631"/>
              <a:gd name="T35" fmla="*/ 415 h 632"/>
              <a:gd name="T36" fmla="*/ 168 w 631"/>
              <a:gd name="T37" fmla="*/ 406 h 632"/>
              <a:gd name="T38" fmla="*/ 170 w 631"/>
              <a:gd name="T39" fmla="*/ 442 h 632"/>
              <a:gd name="T40" fmla="*/ 197 w 631"/>
              <a:gd name="T41" fmla="*/ 415 h 632"/>
              <a:gd name="T42" fmla="*/ 430 w 631"/>
              <a:gd name="T43" fmla="*/ 328 h 632"/>
              <a:gd name="T44" fmla="*/ 416 w 631"/>
              <a:gd name="T45" fmla="*/ 302 h 632"/>
              <a:gd name="T46" fmla="*/ 414 w 631"/>
              <a:gd name="T47" fmla="*/ 297 h 632"/>
              <a:gd name="T48" fmla="*/ 411 w 631"/>
              <a:gd name="T49" fmla="*/ 291 h 632"/>
              <a:gd name="T50" fmla="*/ 408 w 631"/>
              <a:gd name="T51" fmla="*/ 286 h 632"/>
              <a:gd name="T52" fmla="*/ 362 w 631"/>
              <a:gd name="T53" fmla="*/ 202 h 632"/>
              <a:gd name="T54" fmla="*/ 340 w 631"/>
              <a:gd name="T55" fmla="*/ 219 h 632"/>
              <a:gd name="T56" fmla="*/ 420 w 631"/>
              <a:gd name="T57" fmla="*/ 349 h 632"/>
              <a:gd name="T58" fmla="*/ 473 w 631"/>
              <a:gd name="T59" fmla="*/ 296 h 632"/>
              <a:gd name="T60" fmla="*/ 465 w 631"/>
              <a:gd name="T61" fmla="*/ 356 h 632"/>
              <a:gd name="T62" fmla="*/ 493 w 631"/>
              <a:gd name="T63" fmla="*/ 336 h 632"/>
              <a:gd name="T64" fmla="*/ 473 w 631"/>
              <a:gd name="T65" fmla="*/ 296 h 632"/>
              <a:gd name="T66" fmla="*/ 445 w 631"/>
              <a:gd name="T67" fmla="*/ 360 h 632"/>
              <a:gd name="T68" fmla="*/ 420 w 631"/>
              <a:gd name="T69" fmla="*/ 363 h 632"/>
              <a:gd name="T70" fmla="*/ 430 w 631"/>
              <a:gd name="T71" fmla="*/ 395 h 632"/>
              <a:gd name="T72" fmla="*/ 451 w 631"/>
              <a:gd name="T73" fmla="*/ 393 h 632"/>
              <a:gd name="T74" fmla="*/ 452 w 631"/>
              <a:gd name="T75" fmla="*/ 409 h 632"/>
              <a:gd name="T76" fmla="*/ 482 w 631"/>
              <a:gd name="T77" fmla="*/ 454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1" h="632">
                <a:moveTo>
                  <a:pt x="316" y="0"/>
                </a:moveTo>
                <a:cubicBezTo>
                  <a:pt x="141" y="0"/>
                  <a:pt x="0" y="142"/>
                  <a:pt x="0" y="316"/>
                </a:cubicBezTo>
                <a:cubicBezTo>
                  <a:pt x="0" y="490"/>
                  <a:pt x="141" y="632"/>
                  <a:pt x="316" y="632"/>
                </a:cubicBezTo>
                <a:cubicBezTo>
                  <a:pt x="490" y="632"/>
                  <a:pt x="631" y="490"/>
                  <a:pt x="631" y="316"/>
                </a:cubicBezTo>
                <a:cubicBezTo>
                  <a:pt x="631" y="142"/>
                  <a:pt x="490" y="0"/>
                  <a:pt x="316" y="0"/>
                </a:cubicBezTo>
                <a:close/>
                <a:moveTo>
                  <a:pt x="316" y="572"/>
                </a:moveTo>
                <a:cubicBezTo>
                  <a:pt x="174" y="572"/>
                  <a:pt x="59" y="458"/>
                  <a:pt x="59" y="316"/>
                </a:cubicBezTo>
                <a:cubicBezTo>
                  <a:pt x="59" y="174"/>
                  <a:pt x="174" y="60"/>
                  <a:pt x="316" y="60"/>
                </a:cubicBezTo>
                <a:cubicBezTo>
                  <a:pt x="457" y="60"/>
                  <a:pt x="572" y="174"/>
                  <a:pt x="572" y="316"/>
                </a:cubicBezTo>
                <a:cubicBezTo>
                  <a:pt x="572" y="458"/>
                  <a:pt x="457" y="572"/>
                  <a:pt x="316" y="572"/>
                </a:cubicBezTo>
                <a:close/>
                <a:moveTo>
                  <a:pt x="314" y="227"/>
                </a:moveTo>
                <a:cubicBezTo>
                  <a:pt x="316" y="223"/>
                  <a:pt x="315" y="218"/>
                  <a:pt x="311" y="216"/>
                </a:cubicBezTo>
                <a:lnTo>
                  <a:pt x="290" y="203"/>
                </a:lnTo>
                <a:cubicBezTo>
                  <a:pt x="286" y="201"/>
                  <a:pt x="281" y="203"/>
                  <a:pt x="279" y="207"/>
                </a:cubicBezTo>
                <a:lnTo>
                  <a:pt x="246" y="264"/>
                </a:lnTo>
                <a:lnTo>
                  <a:pt x="210" y="328"/>
                </a:lnTo>
                <a:lnTo>
                  <a:pt x="180" y="381"/>
                </a:lnTo>
                <a:cubicBezTo>
                  <a:pt x="177" y="385"/>
                  <a:pt x="179" y="390"/>
                  <a:pt x="183" y="393"/>
                </a:cubicBezTo>
                <a:lnTo>
                  <a:pt x="204" y="405"/>
                </a:lnTo>
                <a:cubicBezTo>
                  <a:pt x="208" y="407"/>
                  <a:pt x="213" y="406"/>
                  <a:pt x="215" y="402"/>
                </a:cubicBezTo>
                <a:lnTo>
                  <a:pt x="257" y="328"/>
                </a:lnTo>
                <a:lnTo>
                  <a:pt x="284" y="280"/>
                </a:lnTo>
                <a:lnTo>
                  <a:pt x="314" y="227"/>
                </a:lnTo>
                <a:close/>
                <a:moveTo>
                  <a:pt x="297" y="296"/>
                </a:moveTo>
                <a:lnTo>
                  <a:pt x="264" y="356"/>
                </a:lnTo>
                <a:lnTo>
                  <a:pt x="380" y="356"/>
                </a:lnTo>
                <a:lnTo>
                  <a:pt x="351" y="296"/>
                </a:lnTo>
                <a:lnTo>
                  <a:pt x="297" y="296"/>
                </a:lnTo>
                <a:close/>
                <a:moveTo>
                  <a:pt x="203" y="296"/>
                </a:moveTo>
                <a:lnTo>
                  <a:pt x="158" y="296"/>
                </a:lnTo>
                <a:cubicBezTo>
                  <a:pt x="147" y="296"/>
                  <a:pt x="138" y="305"/>
                  <a:pt x="138" y="316"/>
                </a:cubicBezTo>
                <a:lnTo>
                  <a:pt x="138" y="336"/>
                </a:lnTo>
                <a:cubicBezTo>
                  <a:pt x="138" y="347"/>
                  <a:pt x="147" y="356"/>
                  <a:pt x="158" y="356"/>
                </a:cubicBezTo>
                <a:lnTo>
                  <a:pt x="167" y="356"/>
                </a:lnTo>
                <a:cubicBezTo>
                  <a:pt x="167" y="356"/>
                  <a:pt x="203" y="296"/>
                  <a:pt x="203" y="296"/>
                </a:cubicBezTo>
                <a:close/>
                <a:moveTo>
                  <a:pt x="197" y="415"/>
                </a:moveTo>
                <a:lnTo>
                  <a:pt x="176" y="402"/>
                </a:lnTo>
                <a:cubicBezTo>
                  <a:pt x="172" y="400"/>
                  <a:pt x="168" y="402"/>
                  <a:pt x="168" y="406"/>
                </a:cubicBezTo>
                <a:lnTo>
                  <a:pt x="164" y="439"/>
                </a:lnTo>
                <a:cubicBezTo>
                  <a:pt x="163" y="443"/>
                  <a:pt x="166" y="445"/>
                  <a:pt x="170" y="442"/>
                </a:cubicBezTo>
                <a:lnTo>
                  <a:pt x="197" y="423"/>
                </a:lnTo>
                <a:cubicBezTo>
                  <a:pt x="201" y="421"/>
                  <a:pt x="201" y="417"/>
                  <a:pt x="197" y="415"/>
                </a:cubicBezTo>
                <a:close/>
                <a:moveTo>
                  <a:pt x="430" y="329"/>
                </a:moveTo>
                <a:lnTo>
                  <a:pt x="430" y="328"/>
                </a:lnTo>
                <a:lnTo>
                  <a:pt x="416" y="302"/>
                </a:lnTo>
                <a:lnTo>
                  <a:pt x="416" y="302"/>
                </a:lnTo>
                <a:lnTo>
                  <a:pt x="415" y="299"/>
                </a:lnTo>
                <a:lnTo>
                  <a:pt x="414" y="297"/>
                </a:lnTo>
                <a:lnTo>
                  <a:pt x="413" y="295"/>
                </a:lnTo>
                <a:lnTo>
                  <a:pt x="411" y="291"/>
                </a:lnTo>
                <a:lnTo>
                  <a:pt x="410" y="290"/>
                </a:lnTo>
                <a:lnTo>
                  <a:pt x="408" y="286"/>
                </a:lnTo>
                <a:lnTo>
                  <a:pt x="408" y="285"/>
                </a:lnTo>
                <a:cubicBezTo>
                  <a:pt x="393" y="256"/>
                  <a:pt x="374" y="221"/>
                  <a:pt x="362" y="202"/>
                </a:cubicBezTo>
                <a:cubicBezTo>
                  <a:pt x="342" y="169"/>
                  <a:pt x="314" y="115"/>
                  <a:pt x="307" y="119"/>
                </a:cubicBezTo>
                <a:cubicBezTo>
                  <a:pt x="296" y="124"/>
                  <a:pt x="329" y="193"/>
                  <a:pt x="340" y="219"/>
                </a:cubicBezTo>
                <a:cubicBezTo>
                  <a:pt x="351" y="245"/>
                  <a:pt x="394" y="345"/>
                  <a:pt x="402" y="349"/>
                </a:cubicBezTo>
                <a:cubicBezTo>
                  <a:pt x="411" y="354"/>
                  <a:pt x="414" y="351"/>
                  <a:pt x="420" y="349"/>
                </a:cubicBezTo>
                <a:cubicBezTo>
                  <a:pt x="425" y="347"/>
                  <a:pt x="436" y="339"/>
                  <a:pt x="430" y="329"/>
                </a:cubicBezTo>
                <a:close/>
                <a:moveTo>
                  <a:pt x="473" y="296"/>
                </a:moveTo>
                <a:lnTo>
                  <a:pt x="431" y="296"/>
                </a:lnTo>
                <a:lnTo>
                  <a:pt x="465" y="356"/>
                </a:lnTo>
                <a:lnTo>
                  <a:pt x="473" y="356"/>
                </a:lnTo>
                <a:cubicBezTo>
                  <a:pt x="484" y="356"/>
                  <a:pt x="493" y="347"/>
                  <a:pt x="493" y="336"/>
                </a:cubicBezTo>
                <a:lnTo>
                  <a:pt x="493" y="316"/>
                </a:lnTo>
                <a:cubicBezTo>
                  <a:pt x="493" y="305"/>
                  <a:pt x="484" y="296"/>
                  <a:pt x="473" y="296"/>
                </a:cubicBezTo>
                <a:close/>
                <a:moveTo>
                  <a:pt x="455" y="380"/>
                </a:moveTo>
                <a:lnTo>
                  <a:pt x="445" y="360"/>
                </a:lnTo>
                <a:cubicBezTo>
                  <a:pt x="442" y="356"/>
                  <a:pt x="437" y="354"/>
                  <a:pt x="433" y="356"/>
                </a:cubicBezTo>
                <a:lnTo>
                  <a:pt x="420" y="363"/>
                </a:lnTo>
                <a:cubicBezTo>
                  <a:pt x="416" y="365"/>
                  <a:pt x="415" y="370"/>
                  <a:pt x="417" y="375"/>
                </a:cubicBezTo>
                <a:lnTo>
                  <a:pt x="430" y="395"/>
                </a:lnTo>
                <a:cubicBezTo>
                  <a:pt x="433" y="399"/>
                  <a:pt x="438" y="401"/>
                  <a:pt x="443" y="398"/>
                </a:cubicBezTo>
                <a:lnTo>
                  <a:pt x="451" y="393"/>
                </a:lnTo>
                <a:cubicBezTo>
                  <a:pt x="456" y="390"/>
                  <a:pt x="457" y="385"/>
                  <a:pt x="455" y="380"/>
                </a:cubicBezTo>
                <a:close/>
                <a:moveTo>
                  <a:pt x="452" y="409"/>
                </a:moveTo>
                <a:cubicBezTo>
                  <a:pt x="448" y="412"/>
                  <a:pt x="441" y="419"/>
                  <a:pt x="450" y="432"/>
                </a:cubicBezTo>
                <a:cubicBezTo>
                  <a:pt x="459" y="445"/>
                  <a:pt x="480" y="446"/>
                  <a:pt x="482" y="454"/>
                </a:cubicBezTo>
                <a:cubicBezTo>
                  <a:pt x="482" y="454"/>
                  <a:pt x="489" y="388"/>
                  <a:pt x="452" y="409"/>
                </a:cubicBezTo>
                <a:close/>
              </a:path>
            </a:pathLst>
          </a:custGeom>
          <a:solidFill>
            <a:srgbClr val="26A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" name="GROUP">
            <a:extLst>
              <a:ext uri="{FF2B5EF4-FFF2-40B4-BE49-F238E27FC236}">
                <a16:creationId xmlns:a16="http://schemas.microsoft.com/office/drawing/2014/main" id="{8D446BD2-6B1E-4818-A7E5-E64A5FB4A8E2}"/>
              </a:ext>
            </a:extLst>
          </p:cNvPr>
          <p:cNvGrpSpPr/>
          <p:nvPr/>
        </p:nvGrpSpPr>
        <p:grpSpPr>
          <a:xfrm>
            <a:off x="10258425" y="4208463"/>
            <a:ext cx="481013" cy="484188"/>
            <a:chOff x="10258425" y="4208463"/>
            <a:chExt cx="481013" cy="484188"/>
          </a:xfrm>
        </p:grpSpPr>
        <p:sp>
          <p:nvSpPr>
            <p:cNvPr id="19" name="FREEFORM">
              <a:extLst>
                <a:ext uri="{FF2B5EF4-FFF2-40B4-BE49-F238E27FC236}">
                  <a16:creationId xmlns:a16="http://schemas.microsoft.com/office/drawing/2014/main" id="{1020EE36-7F60-460F-99F6-EFEC9891F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4208463"/>
              <a:ext cx="252413" cy="227013"/>
            </a:xfrm>
            <a:custGeom>
              <a:avLst/>
              <a:gdLst>
                <a:gd name="T0" fmla="*/ 0 w 333"/>
                <a:gd name="T1" fmla="*/ 50 h 296"/>
                <a:gd name="T2" fmla="*/ 333 w 333"/>
                <a:gd name="T3" fmla="*/ 0 h 296"/>
                <a:gd name="T4" fmla="*/ 333 w 333"/>
                <a:gd name="T5" fmla="*/ 296 h 296"/>
                <a:gd name="T6" fmla="*/ 0 w 333"/>
                <a:gd name="T7" fmla="*/ 296 h 296"/>
                <a:gd name="T8" fmla="*/ 0 w 333"/>
                <a:gd name="T9" fmla="*/ 5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296">
                  <a:moveTo>
                    <a:pt x="0" y="50"/>
                  </a:moveTo>
                  <a:lnTo>
                    <a:pt x="333" y="0"/>
                  </a:lnTo>
                  <a:lnTo>
                    <a:pt x="333" y="296"/>
                  </a:lnTo>
                  <a:lnTo>
                    <a:pt x="0" y="29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FC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">
              <a:extLst>
                <a:ext uri="{FF2B5EF4-FFF2-40B4-BE49-F238E27FC236}">
                  <a16:creationId xmlns:a16="http://schemas.microsoft.com/office/drawing/2014/main" id="{40E766C0-9E8E-4551-B022-1B0704B3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25" y="4251325"/>
              <a:ext cx="195263" cy="185738"/>
            </a:xfrm>
            <a:custGeom>
              <a:avLst/>
              <a:gdLst>
                <a:gd name="T0" fmla="*/ 0 w 255"/>
                <a:gd name="T1" fmla="*/ 37 h 243"/>
                <a:gd name="T2" fmla="*/ 255 w 255"/>
                <a:gd name="T3" fmla="*/ 0 h 243"/>
                <a:gd name="T4" fmla="*/ 255 w 255"/>
                <a:gd name="T5" fmla="*/ 243 h 243"/>
                <a:gd name="T6" fmla="*/ 0 w 255"/>
                <a:gd name="T7" fmla="*/ 243 h 243"/>
                <a:gd name="T8" fmla="*/ 0 w 255"/>
                <a:gd name="T9" fmla="*/ 3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243">
                  <a:moveTo>
                    <a:pt x="0" y="37"/>
                  </a:moveTo>
                  <a:lnTo>
                    <a:pt x="255" y="0"/>
                  </a:lnTo>
                  <a:lnTo>
                    <a:pt x="255" y="243"/>
                  </a:lnTo>
                  <a:lnTo>
                    <a:pt x="0" y="243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26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">
              <a:extLst>
                <a:ext uri="{FF2B5EF4-FFF2-40B4-BE49-F238E27FC236}">
                  <a16:creationId xmlns:a16="http://schemas.microsoft.com/office/drawing/2014/main" id="{8E470C41-D6B1-47BF-A639-F449F5E10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4471988"/>
              <a:ext cx="252413" cy="220663"/>
            </a:xfrm>
            <a:custGeom>
              <a:avLst/>
              <a:gdLst>
                <a:gd name="T0" fmla="*/ 0 w 333"/>
                <a:gd name="T1" fmla="*/ 238 h 288"/>
                <a:gd name="T2" fmla="*/ 333 w 333"/>
                <a:gd name="T3" fmla="*/ 288 h 288"/>
                <a:gd name="T4" fmla="*/ 333 w 333"/>
                <a:gd name="T5" fmla="*/ 0 h 288"/>
                <a:gd name="T6" fmla="*/ 0 w 333"/>
                <a:gd name="T7" fmla="*/ 0 h 288"/>
                <a:gd name="T8" fmla="*/ 0 w 333"/>
                <a:gd name="T9" fmla="*/ 2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288">
                  <a:moveTo>
                    <a:pt x="0" y="238"/>
                  </a:moveTo>
                  <a:lnTo>
                    <a:pt x="333" y="288"/>
                  </a:lnTo>
                  <a:lnTo>
                    <a:pt x="333" y="0"/>
                  </a:lnTo>
                  <a:lnTo>
                    <a:pt x="0" y="0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FEC3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">
              <a:extLst>
                <a:ext uri="{FF2B5EF4-FFF2-40B4-BE49-F238E27FC236}">
                  <a16:creationId xmlns:a16="http://schemas.microsoft.com/office/drawing/2014/main" id="{B0F60D6C-17CB-4CFC-A153-62C16303C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25" y="4471988"/>
              <a:ext cx="195263" cy="177800"/>
            </a:xfrm>
            <a:custGeom>
              <a:avLst/>
              <a:gdLst>
                <a:gd name="T0" fmla="*/ 0 w 255"/>
                <a:gd name="T1" fmla="*/ 195 h 232"/>
                <a:gd name="T2" fmla="*/ 255 w 255"/>
                <a:gd name="T3" fmla="*/ 232 h 232"/>
                <a:gd name="T4" fmla="*/ 255 w 255"/>
                <a:gd name="T5" fmla="*/ 0 h 232"/>
                <a:gd name="T6" fmla="*/ 0 w 255"/>
                <a:gd name="T7" fmla="*/ 0 h 232"/>
                <a:gd name="T8" fmla="*/ 0 w 255"/>
                <a:gd name="T9" fmla="*/ 19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232">
                  <a:moveTo>
                    <a:pt x="0" y="195"/>
                  </a:moveTo>
                  <a:lnTo>
                    <a:pt x="255" y="232"/>
                  </a:lnTo>
                  <a:lnTo>
                    <a:pt x="255" y="0"/>
                  </a:lnTo>
                  <a:lnTo>
                    <a:pt x="0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2AB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C57813C9-5351-479B-A6A5-FE5219BE01E9}"/>
              </a:ext>
            </a:extLst>
          </p:cNvPr>
          <p:cNvGrpSpPr/>
          <p:nvPr/>
        </p:nvGrpSpPr>
        <p:grpSpPr>
          <a:xfrm>
            <a:off x="7773988" y="4206875"/>
            <a:ext cx="438150" cy="487363"/>
            <a:chOff x="7773988" y="4206875"/>
            <a:chExt cx="438150" cy="487363"/>
          </a:xfrm>
        </p:grpSpPr>
        <p:sp>
          <p:nvSpPr>
            <p:cNvPr id="23" name="FREEFORM">
              <a:extLst>
                <a:ext uri="{FF2B5EF4-FFF2-40B4-BE49-F238E27FC236}">
                  <a16:creationId xmlns:a16="http://schemas.microsoft.com/office/drawing/2014/main" id="{4F5BD840-38D7-47A6-BF2B-4437DBC3D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800" y="4206875"/>
              <a:ext cx="314325" cy="242888"/>
            </a:xfrm>
            <a:custGeom>
              <a:avLst/>
              <a:gdLst>
                <a:gd name="T0" fmla="*/ 413 w 413"/>
                <a:gd name="T1" fmla="*/ 219 h 318"/>
                <a:gd name="T2" fmla="*/ 39 w 413"/>
                <a:gd name="T3" fmla="*/ 10 h 318"/>
                <a:gd name="T4" fmla="*/ 0 w 413"/>
                <a:gd name="T5" fmla="*/ 4 h 318"/>
                <a:gd name="T6" fmla="*/ 314 w 413"/>
                <a:gd name="T7" fmla="*/ 318 h 318"/>
                <a:gd name="T8" fmla="*/ 413 w 413"/>
                <a:gd name="T9" fmla="*/ 21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18">
                  <a:moveTo>
                    <a:pt x="413" y="219"/>
                  </a:moveTo>
                  <a:cubicBezTo>
                    <a:pt x="340" y="178"/>
                    <a:pt x="222" y="112"/>
                    <a:pt x="39" y="10"/>
                  </a:cubicBezTo>
                  <a:cubicBezTo>
                    <a:pt x="27" y="1"/>
                    <a:pt x="13" y="0"/>
                    <a:pt x="0" y="4"/>
                  </a:cubicBezTo>
                  <a:lnTo>
                    <a:pt x="314" y="318"/>
                  </a:lnTo>
                  <a:lnTo>
                    <a:pt x="413" y="219"/>
                  </a:lnTo>
                  <a:close/>
                </a:path>
              </a:pathLst>
            </a:custGeom>
            <a:solidFill>
              <a:srgbClr val="53B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">
              <a:extLst>
                <a:ext uri="{FF2B5EF4-FFF2-40B4-BE49-F238E27FC236}">
                  <a16:creationId xmlns:a16="http://schemas.microsoft.com/office/drawing/2014/main" id="{57F6A739-2465-418F-B136-E7EE7C5B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988" y="4210050"/>
              <a:ext cx="261938" cy="479425"/>
            </a:xfrm>
            <a:custGeom>
              <a:avLst/>
              <a:gdLst>
                <a:gd name="T0" fmla="*/ 30 w 344"/>
                <a:gd name="T1" fmla="*/ 0 h 627"/>
                <a:gd name="T2" fmla="*/ 24 w 344"/>
                <a:gd name="T3" fmla="*/ 3 h 627"/>
                <a:gd name="T4" fmla="*/ 0 w 344"/>
                <a:gd name="T5" fmla="*/ 43 h 627"/>
                <a:gd name="T6" fmla="*/ 0 w 344"/>
                <a:gd name="T7" fmla="*/ 585 h 627"/>
                <a:gd name="T8" fmla="*/ 24 w 344"/>
                <a:gd name="T9" fmla="*/ 625 h 627"/>
                <a:gd name="T10" fmla="*/ 30 w 344"/>
                <a:gd name="T11" fmla="*/ 627 h 627"/>
                <a:gd name="T12" fmla="*/ 344 w 344"/>
                <a:gd name="T13" fmla="*/ 314 h 627"/>
                <a:gd name="T14" fmla="*/ 30 w 344"/>
                <a:gd name="T15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4" h="627">
                  <a:moveTo>
                    <a:pt x="30" y="0"/>
                  </a:moveTo>
                  <a:cubicBezTo>
                    <a:pt x="28" y="1"/>
                    <a:pt x="26" y="2"/>
                    <a:pt x="24" y="3"/>
                  </a:cubicBezTo>
                  <a:cubicBezTo>
                    <a:pt x="10" y="11"/>
                    <a:pt x="0" y="25"/>
                    <a:pt x="0" y="43"/>
                  </a:cubicBezTo>
                  <a:lnTo>
                    <a:pt x="0" y="585"/>
                  </a:lnTo>
                  <a:cubicBezTo>
                    <a:pt x="0" y="603"/>
                    <a:pt x="10" y="617"/>
                    <a:pt x="24" y="625"/>
                  </a:cubicBezTo>
                  <a:cubicBezTo>
                    <a:pt x="26" y="626"/>
                    <a:pt x="28" y="627"/>
                    <a:pt x="30" y="627"/>
                  </a:cubicBezTo>
                  <a:lnTo>
                    <a:pt x="344" y="31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53B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">
              <a:extLst>
                <a:ext uri="{FF2B5EF4-FFF2-40B4-BE49-F238E27FC236}">
                  <a16:creationId xmlns:a16="http://schemas.microsoft.com/office/drawing/2014/main" id="{4C79D1CA-0E42-4183-B09B-3BF6EDF5E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800" y="4449763"/>
              <a:ext cx="314325" cy="244475"/>
            </a:xfrm>
            <a:custGeom>
              <a:avLst/>
              <a:gdLst>
                <a:gd name="T0" fmla="*/ 314 w 413"/>
                <a:gd name="T1" fmla="*/ 0 h 318"/>
                <a:gd name="T2" fmla="*/ 0 w 413"/>
                <a:gd name="T3" fmla="*/ 313 h 318"/>
                <a:gd name="T4" fmla="*/ 39 w 413"/>
                <a:gd name="T5" fmla="*/ 308 h 318"/>
                <a:gd name="T6" fmla="*/ 407 w 413"/>
                <a:gd name="T7" fmla="*/ 103 h 318"/>
                <a:gd name="T8" fmla="*/ 413 w 413"/>
                <a:gd name="T9" fmla="*/ 99 h 318"/>
                <a:gd name="T10" fmla="*/ 314 w 413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3" h="318">
                  <a:moveTo>
                    <a:pt x="314" y="0"/>
                  </a:moveTo>
                  <a:lnTo>
                    <a:pt x="0" y="313"/>
                  </a:lnTo>
                  <a:cubicBezTo>
                    <a:pt x="13" y="318"/>
                    <a:pt x="27" y="317"/>
                    <a:pt x="39" y="308"/>
                  </a:cubicBezTo>
                  <a:cubicBezTo>
                    <a:pt x="216" y="209"/>
                    <a:pt x="333" y="144"/>
                    <a:pt x="407" y="103"/>
                  </a:cubicBezTo>
                  <a:cubicBezTo>
                    <a:pt x="409" y="101"/>
                    <a:pt x="411" y="100"/>
                    <a:pt x="413" y="99"/>
                  </a:cubicBezTo>
                  <a:lnTo>
                    <a:pt x="314" y="0"/>
                  </a:lnTo>
                  <a:close/>
                </a:path>
              </a:pathLst>
            </a:custGeom>
            <a:solidFill>
              <a:srgbClr val="53B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">
              <a:extLst>
                <a:ext uri="{FF2B5EF4-FFF2-40B4-BE49-F238E27FC236}">
                  <a16:creationId xmlns:a16="http://schemas.microsoft.com/office/drawing/2014/main" id="{A2A84E68-EDAB-47C4-A2FA-5E4E33C2E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988" y="4449763"/>
              <a:ext cx="261938" cy="239713"/>
            </a:xfrm>
            <a:custGeom>
              <a:avLst/>
              <a:gdLst>
                <a:gd name="T0" fmla="*/ 0 w 344"/>
                <a:gd name="T1" fmla="*/ 0 h 313"/>
                <a:gd name="T2" fmla="*/ 0 w 344"/>
                <a:gd name="T3" fmla="*/ 271 h 313"/>
                <a:gd name="T4" fmla="*/ 24 w 344"/>
                <a:gd name="T5" fmla="*/ 311 h 313"/>
                <a:gd name="T6" fmla="*/ 30 w 344"/>
                <a:gd name="T7" fmla="*/ 313 h 313"/>
                <a:gd name="T8" fmla="*/ 344 w 344"/>
                <a:gd name="T9" fmla="*/ 0 h 313"/>
                <a:gd name="T10" fmla="*/ 0 w 344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13">
                  <a:moveTo>
                    <a:pt x="0" y="0"/>
                  </a:moveTo>
                  <a:lnTo>
                    <a:pt x="0" y="271"/>
                  </a:lnTo>
                  <a:cubicBezTo>
                    <a:pt x="0" y="289"/>
                    <a:pt x="10" y="303"/>
                    <a:pt x="24" y="311"/>
                  </a:cubicBezTo>
                  <a:cubicBezTo>
                    <a:pt x="26" y="312"/>
                    <a:pt x="28" y="313"/>
                    <a:pt x="30" y="313"/>
                  </a:cubicBezTo>
                  <a:lnTo>
                    <a:pt x="3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9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">
              <a:extLst>
                <a:ext uri="{FF2B5EF4-FFF2-40B4-BE49-F238E27FC236}">
                  <a16:creationId xmlns:a16="http://schemas.microsoft.com/office/drawing/2014/main" id="{9CDE78FD-8DF2-4AF7-A5F4-561BEA1EE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4208463"/>
              <a:ext cx="319088" cy="246063"/>
            </a:xfrm>
            <a:custGeom>
              <a:avLst/>
              <a:gdLst>
                <a:gd name="T0" fmla="*/ 45 w 419"/>
                <a:gd name="T1" fmla="*/ 8 h 321"/>
                <a:gd name="T2" fmla="*/ 21 w 419"/>
                <a:gd name="T3" fmla="*/ 0 h 321"/>
                <a:gd name="T4" fmla="*/ 0 w 419"/>
                <a:gd name="T5" fmla="*/ 5 h 321"/>
                <a:gd name="T6" fmla="*/ 315 w 419"/>
                <a:gd name="T7" fmla="*/ 321 h 321"/>
                <a:gd name="T8" fmla="*/ 419 w 419"/>
                <a:gd name="T9" fmla="*/ 217 h 321"/>
                <a:gd name="T10" fmla="*/ 45 w 419"/>
                <a:gd name="T11" fmla="*/ 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321">
                  <a:moveTo>
                    <a:pt x="45" y="8"/>
                  </a:moveTo>
                  <a:cubicBezTo>
                    <a:pt x="37" y="2"/>
                    <a:pt x="29" y="0"/>
                    <a:pt x="21" y="0"/>
                  </a:cubicBezTo>
                  <a:cubicBezTo>
                    <a:pt x="13" y="0"/>
                    <a:pt x="6" y="2"/>
                    <a:pt x="0" y="5"/>
                  </a:cubicBezTo>
                  <a:lnTo>
                    <a:pt x="315" y="321"/>
                  </a:lnTo>
                  <a:lnTo>
                    <a:pt x="419" y="217"/>
                  </a:lnTo>
                  <a:cubicBezTo>
                    <a:pt x="346" y="176"/>
                    <a:pt x="228" y="110"/>
                    <a:pt x="45" y="8"/>
                  </a:cubicBezTo>
                  <a:close/>
                </a:path>
              </a:pathLst>
            </a:custGeom>
            <a:solidFill>
              <a:srgbClr val="4FB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">
              <a:extLst>
                <a:ext uri="{FF2B5EF4-FFF2-40B4-BE49-F238E27FC236}">
                  <a16:creationId xmlns:a16="http://schemas.microsoft.com/office/drawing/2014/main" id="{7908326F-A555-494F-BEED-A837F5C65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4446588"/>
              <a:ext cx="319088" cy="246063"/>
            </a:xfrm>
            <a:custGeom>
              <a:avLst/>
              <a:gdLst>
                <a:gd name="T0" fmla="*/ 315 w 419"/>
                <a:gd name="T1" fmla="*/ 0 h 321"/>
                <a:gd name="T2" fmla="*/ 0 w 419"/>
                <a:gd name="T3" fmla="*/ 316 h 321"/>
                <a:gd name="T4" fmla="*/ 21 w 419"/>
                <a:gd name="T5" fmla="*/ 321 h 321"/>
                <a:gd name="T6" fmla="*/ 45 w 419"/>
                <a:gd name="T7" fmla="*/ 313 h 321"/>
                <a:gd name="T8" fmla="*/ 413 w 419"/>
                <a:gd name="T9" fmla="*/ 108 h 321"/>
                <a:gd name="T10" fmla="*/ 419 w 419"/>
                <a:gd name="T11" fmla="*/ 104 h 321"/>
                <a:gd name="T12" fmla="*/ 315 w 4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" h="321">
                  <a:moveTo>
                    <a:pt x="315" y="0"/>
                  </a:moveTo>
                  <a:lnTo>
                    <a:pt x="0" y="316"/>
                  </a:lnTo>
                  <a:cubicBezTo>
                    <a:pt x="6" y="319"/>
                    <a:pt x="13" y="321"/>
                    <a:pt x="21" y="321"/>
                  </a:cubicBezTo>
                  <a:cubicBezTo>
                    <a:pt x="29" y="321"/>
                    <a:pt x="37" y="319"/>
                    <a:pt x="45" y="313"/>
                  </a:cubicBezTo>
                  <a:cubicBezTo>
                    <a:pt x="222" y="214"/>
                    <a:pt x="339" y="149"/>
                    <a:pt x="413" y="108"/>
                  </a:cubicBezTo>
                  <a:cubicBezTo>
                    <a:pt x="415" y="106"/>
                    <a:pt x="417" y="105"/>
                    <a:pt x="419" y="104"/>
                  </a:cubicBezTo>
                  <a:lnTo>
                    <a:pt x="315" y="0"/>
                  </a:lnTo>
                  <a:close/>
                </a:path>
              </a:pathLst>
            </a:custGeom>
            <a:solidFill>
              <a:srgbClr val="D73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6DFB02FA-3DCB-4B08-B3A4-5E535B4A8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371975"/>
              <a:ext cx="184150" cy="157163"/>
            </a:xfrm>
            <a:custGeom>
              <a:avLst/>
              <a:gdLst>
                <a:gd name="T0" fmla="*/ 240 w 240"/>
                <a:gd name="T1" fmla="*/ 103 h 206"/>
                <a:gd name="T2" fmla="*/ 217 w 240"/>
                <a:gd name="T3" fmla="*/ 64 h 206"/>
                <a:gd name="T4" fmla="*/ 103 w 240"/>
                <a:gd name="T5" fmla="*/ 0 h 206"/>
                <a:gd name="T6" fmla="*/ 0 w 240"/>
                <a:gd name="T7" fmla="*/ 103 h 206"/>
                <a:gd name="T8" fmla="*/ 103 w 240"/>
                <a:gd name="T9" fmla="*/ 206 h 206"/>
                <a:gd name="T10" fmla="*/ 217 w 240"/>
                <a:gd name="T11" fmla="*/ 142 h 206"/>
                <a:gd name="T12" fmla="*/ 240 w 240"/>
                <a:gd name="T13" fmla="*/ 10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06">
                  <a:moveTo>
                    <a:pt x="240" y="103"/>
                  </a:moveTo>
                  <a:cubicBezTo>
                    <a:pt x="240" y="88"/>
                    <a:pt x="232" y="73"/>
                    <a:pt x="217" y="64"/>
                  </a:cubicBezTo>
                  <a:cubicBezTo>
                    <a:pt x="217" y="64"/>
                    <a:pt x="189" y="49"/>
                    <a:pt x="103" y="0"/>
                  </a:cubicBezTo>
                  <a:lnTo>
                    <a:pt x="0" y="103"/>
                  </a:lnTo>
                  <a:lnTo>
                    <a:pt x="103" y="206"/>
                  </a:lnTo>
                  <a:cubicBezTo>
                    <a:pt x="188" y="158"/>
                    <a:pt x="217" y="142"/>
                    <a:pt x="217" y="142"/>
                  </a:cubicBezTo>
                  <a:cubicBezTo>
                    <a:pt x="232" y="133"/>
                    <a:pt x="240" y="118"/>
                    <a:pt x="240" y="103"/>
                  </a:cubicBezTo>
                  <a:close/>
                </a:path>
              </a:pathLst>
            </a:custGeom>
            <a:solidFill>
              <a:srgbClr val="FCD4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">
              <a:extLst>
                <a:ext uri="{FF2B5EF4-FFF2-40B4-BE49-F238E27FC236}">
                  <a16:creationId xmlns:a16="http://schemas.microsoft.com/office/drawing/2014/main" id="{F8A2010D-5F8C-4847-BDEF-83738DAF2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449763"/>
              <a:ext cx="184150" cy="79375"/>
            </a:xfrm>
            <a:custGeom>
              <a:avLst/>
              <a:gdLst>
                <a:gd name="T0" fmla="*/ 217 w 240"/>
                <a:gd name="T1" fmla="*/ 39 h 103"/>
                <a:gd name="T2" fmla="*/ 240 w 240"/>
                <a:gd name="T3" fmla="*/ 0 h 103"/>
                <a:gd name="T4" fmla="*/ 0 w 240"/>
                <a:gd name="T5" fmla="*/ 0 h 103"/>
                <a:gd name="T6" fmla="*/ 103 w 240"/>
                <a:gd name="T7" fmla="*/ 103 h 103"/>
                <a:gd name="T8" fmla="*/ 217 w 240"/>
                <a:gd name="T9" fmla="*/ 3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03">
                  <a:moveTo>
                    <a:pt x="217" y="39"/>
                  </a:moveTo>
                  <a:cubicBezTo>
                    <a:pt x="232" y="30"/>
                    <a:pt x="240" y="15"/>
                    <a:pt x="240" y="0"/>
                  </a:cubicBezTo>
                  <a:lnTo>
                    <a:pt x="0" y="0"/>
                  </a:lnTo>
                  <a:lnTo>
                    <a:pt x="103" y="103"/>
                  </a:lnTo>
                  <a:cubicBezTo>
                    <a:pt x="188" y="55"/>
                    <a:pt x="217" y="39"/>
                    <a:pt x="217" y="39"/>
                  </a:cubicBezTo>
                  <a:close/>
                </a:path>
              </a:pathLst>
            </a:custGeom>
            <a:solidFill>
              <a:srgbClr val="FAA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TEXTBOX">
            <a:extLst>
              <a:ext uri="{FF2B5EF4-FFF2-40B4-BE49-F238E27FC236}">
                <a16:creationId xmlns:a16="http://schemas.microsoft.com/office/drawing/2014/main" id="{DA864E21-BEEF-4BC9-9439-26DE4E4DE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677" y="4221163"/>
            <a:ext cx="2300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Open Sans Light" panose="020B0306030504020204" pitchFamily="34" charset="0"/>
              </a:rPr>
              <a:t>you can find 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">
            <a:extLst>
              <a:ext uri="{FF2B5EF4-FFF2-40B4-BE49-F238E27FC236}">
                <a16:creationId xmlns:a16="http://schemas.microsoft.com/office/drawing/2014/main" id="{BD420E19-2E0B-4925-8563-31D22E81A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399" y="5149850"/>
            <a:ext cx="18394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 The Paleo way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5" name="GROUP">
            <a:extLst>
              <a:ext uri="{FF2B5EF4-FFF2-40B4-BE49-F238E27FC236}">
                <a16:creationId xmlns:a16="http://schemas.microsoft.com/office/drawing/2014/main" id="{D86DE656-02D7-4B84-8765-2DA194483917}"/>
              </a:ext>
            </a:extLst>
          </p:cNvPr>
          <p:cNvGrpSpPr/>
          <p:nvPr/>
        </p:nvGrpSpPr>
        <p:grpSpPr>
          <a:xfrm>
            <a:off x="-1829877" y="1158875"/>
            <a:ext cx="5254115" cy="6398296"/>
            <a:chOff x="-1829877" y="1158875"/>
            <a:chExt cx="5254115" cy="63982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4FB4076-FC6D-4344-9DC7-DB61D1B38768}"/>
                </a:ext>
              </a:extLst>
            </p:cNvPr>
            <p:cNvGrpSpPr/>
            <p:nvPr/>
          </p:nvGrpSpPr>
          <p:grpSpPr>
            <a:xfrm>
              <a:off x="1406525" y="1158875"/>
              <a:ext cx="2017713" cy="3836988"/>
              <a:chOff x="1406525" y="1158875"/>
              <a:chExt cx="2017713" cy="3836988"/>
            </a:xfrm>
          </p:grpSpPr>
          <p:sp>
            <p:nvSpPr>
              <p:cNvPr id="7" name="RECTANGLE">
                <a:extLst>
                  <a:ext uri="{FF2B5EF4-FFF2-40B4-BE49-F238E27FC236}">
                    <a16:creationId xmlns:a16="http://schemas.microsoft.com/office/drawing/2014/main" id="{7211A617-212A-43ED-ABC4-192409F5C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8438" y="1490663"/>
                <a:ext cx="1884363" cy="3041650"/>
              </a:xfrm>
              <a:prstGeom prst="rect">
                <a:avLst/>
              </a:prstGeom>
              <a:solidFill>
                <a:srgbClr val="82D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">
                <a:extLst>
                  <a:ext uri="{FF2B5EF4-FFF2-40B4-BE49-F238E27FC236}">
                    <a16:creationId xmlns:a16="http://schemas.microsoft.com/office/drawing/2014/main" id="{ACCEA30E-E172-4D26-8E17-D6F33BACC1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06525" y="1158875"/>
                <a:ext cx="2017713" cy="3836988"/>
              </a:xfrm>
              <a:custGeom>
                <a:avLst/>
                <a:gdLst>
                  <a:gd name="T0" fmla="*/ 2447 w 2648"/>
                  <a:gd name="T1" fmla="*/ 0 h 5021"/>
                  <a:gd name="T2" fmla="*/ 196 w 2648"/>
                  <a:gd name="T3" fmla="*/ 0 h 5021"/>
                  <a:gd name="T4" fmla="*/ 0 w 2648"/>
                  <a:gd name="T5" fmla="*/ 247 h 5021"/>
                  <a:gd name="T6" fmla="*/ 0 w 2648"/>
                  <a:gd name="T7" fmla="*/ 4419 h 5021"/>
                  <a:gd name="T8" fmla="*/ 0 w 2648"/>
                  <a:gd name="T9" fmla="*/ 4772 h 5021"/>
                  <a:gd name="T10" fmla="*/ 196 w 2648"/>
                  <a:gd name="T11" fmla="*/ 5021 h 5021"/>
                  <a:gd name="T12" fmla="*/ 2447 w 2648"/>
                  <a:gd name="T13" fmla="*/ 5021 h 5021"/>
                  <a:gd name="T14" fmla="*/ 2648 w 2648"/>
                  <a:gd name="T15" fmla="*/ 4772 h 5021"/>
                  <a:gd name="T16" fmla="*/ 2648 w 2648"/>
                  <a:gd name="T17" fmla="*/ 4419 h 5021"/>
                  <a:gd name="T18" fmla="*/ 2648 w 2648"/>
                  <a:gd name="T19" fmla="*/ 247 h 5021"/>
                  <a:gd name="T20" fmla="*/ 2447 w 2648"/>
                  <a:gd name="T21" fmla="*/ 0 h 5021"/>
                  <a:gd name="T22" fmla="*/ 2526 w 2648"/>
                  <a:gd name="T23" fmla="*/ 4261 h 5021"/>
                  <a:gd name="T24" fmla="*/ 2526 w 2648"/>
                  <a:gd name="T25" fmla="*/ 4261 h 5021"/>
                  <a:gd name="T26" fmla="*/ 2516 w 2648"/>
                  <a:gd name="T27" fmla="*/ 4261 h 5021"/>
                  <a:gd name="T28" fmla="*/ 116 w 2648"/>
                  <a:gd name="T29" fmla="*/ 4261 h 5021"/>
                  <a:gd name="T30" fmla="*/ 106 w 2648"/>
                  <a:gd name="T31" fmla="*/ 4261 h 5021"/>
                  <a:gd name="T32" fmla="*/ 106 w 2648"/>
                  <a:gd name="T33" fmla="*/ 578 h 5021"/>
                  <a:gd name="T34" fmla="*/ 116 w 2648"/>
                  <a:gd name="T35" fmla="*/ 578 h 5021"/>
                  <a:gd name="T36" fmla="*/ 2516 w 2648"/>
                  <a:gd name="T37" fmla="*/ 578 h 5021"/>
                  <a:gd name="T38" fmla="*/ 2526 w 2648"/>
                  <a:gd name="T39" fmla="*/ 578 h 5021"/>
                  <a:gd name="T40" fmla="*/ 2526 w 2648"/>
                  <a:gd name="T41" fmla="*/ 4261 h 5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48" h="5021">
                    <a:moveTo>
                      <a:pt x="2447" y="0"/>
                    </a:moveTo>
                    <a:lnTo>
                      <a:pt x="196" y="0"/>
                    </a:lnTo>
                    <a:cubicBezTo>
                      <a:pt x="83" y="0"/>
                      <a:pt x="0" y="106"/>
                      <a:pt x="0" y="247"/>
                    </a:cubicBezTo>
                    <a:lnTo>
                      <a:pt x="0" y="4419"/>
                    </a:lnTo>
                    <a:lnTo>
                      <a:pt x="0" y="4772"/>
                    </a:lnTo>
                    <a:cubicBezTo>
                      <a:pt x="0" y="4913"/>
                      <a:pt x="83" y="5021"/>
                      <a:pt x="196" y="5021"/>
                    </a:cubicBezTo>
                    <a:lnTo>
                      <a:pt x="2447" y="5021"/>
                    </a:lnTo>
                    <a:cubicBezTo>
                      <a:pt x="2560" y="5021"/>
                      <a:pt x="2648" y="4913"/>
                      <a:pt x="2648" y="4772"/>
                    </a:cubicBezTo>
                    <a:lnTo>
                      <a:pt x="2648" y="4419"/>
                    </a:lnTo>
                    <a:lnTo>
                      <a:pt x="2648" y="247"/>
                    </a:lnTo>
                    <a:cubicBezTo>
                      <a:pt x="2648" y="106"/>
                      <a:pt x="2560" y="0"/>
                      <a:pt x="2447" y="0"/>
                    </a:cubicBezTo>
                    <a:close/>
                    <a:moveTo>
                      <a:pt x="2526" y="4261"/>
                    </a:moveTo>
                    <a:lnTo>
                      <a:pt x="2526" y="4261"/>
                    </a:lnTo>
                    <a:cubicBezTo>
                      <a:pt x="2526" y="4261"/>
                      <a:pt x="2522" y="4261"/>
                      <a:pt x="2516" y="4261"/>
                    </a:cubicBezTo>
                    <a:lnTo>
                      <a:pt x="116" y="4261"/>
                    </a:lnTo>
                    <a:cubicBezTo>
                      <a:pt x="111" y="4261"/>
                      <a:pt x="106" y="4261"/>
                      <a:pt x="106" y="4261"/>
                    </a:cubicBezTo>
                    <a:lnTo>
                      <a:pt x="106" y="578"/>
                    </a:lnTo>
                    <a:cubicBezTo>
                      <a:pt x="106" y="578"/>
                      <a:pt x="111" y="578"/>
                      <a:pt x="116" y="578"/>
                    </a:cubicBezTo>
                    <a:lnTo>
                      <a:pt x="2516" y="578"/>
                    </a:lnTo>
                    <a:cubicBezTo>
                      <a:pt x="2522" y="578"/>
                      <a:pt x="2526" y="578"/>
                      <a:pt x="2526" y="578"/>
                    </a:cubicBezTo>
                    <a:lnTo>
                      <a:pt x="2526" y="426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OVAL">
                <a:extLst>
                  <a:ext uri="{FF2B5EF4-FFF2-40B4-BE49-F238E27FC236}">
                    <a16:creationId xmlns:a16="http://schemas.microsoft.com/office/drawing/2014/main" id="{7D474CD8-1978-4909-85D2-882AAEAAD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650" y="4581525"/>
                <a:ext cx="266700" cy="268288"/>
              </a:xfrm>
              <a:prstGeom prst="ellipse">
                <a:avLst/>
              </a:prstGeom>
              <a:solidFill>
                <a:srgbClr val="D0D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">
                <a:extLst>
                  <a:ext uri="{FF2B5EF4-FFF2-40B4-BE49-F238E27FC236}">
                    <a16:creationId xmlns:a16="http://schemas.microsoft.com/office/drawing/2014/main" id="{B281C0C0-F51B-475C-8139-5AAAEA6ED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075" y="1357313"/>
                <a:ext cx="577850" cy="34925"/>
              </a:xfrm>
              <a:custGeom>
                <a:avLst/>
                <a:gdLst>
                  <a:gd name="T0" fmla="*/ 759 w 759"/>
                  <a:gd name="T1" fmla="*/ 23 h 45"/>
                  <a:gd name="T2" fmla="*/ 729 w 759"/>
                  <a:gd name="T3" fmla="*/ 45 h 45"/>
                  <a:gd name="T4" fmla="*/ 31 w 759"/>
                  <a:gd name="T5" fmla="*/ 45 h 45"/>
                  <a:gd name="T6" fmla="*/ 0 w 759"/>
                  <a:gd name="T7" fmla="*/ 23 h 45"/>
                  <a:gd name="T8" fmla="*/ 31 w 759"/>
                  <a:gd name="T9" fmla="*/ 0 h 45"/>
                  <a:gd name="T10" fmla="*/ 729 w 759"/>
                  <a:gd name="T11" fmla="*/ 0 h 45"/>
                  <a:gd name="T12" fmla="*/ 759 w 759"/>
                  <a:gd name="T13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45">
                    <a:moveTo>
                      <a:pt x="759" y="23"/>
                    </a:moveTo>
                    <a:cubicBezTo>
                      <a:pt x="759" y="34"/>
                      <a:pt x="745" y="45"/>
                      <a:pt x="729" y="45"/>
                    </a:cubicBezTo>
                    <a:lnTo>
                      <a:pt x="31" y="45"/>
                    </a:lnTo>
                    <a:cubicBezTo>
                      <a:pt x="14" y="45"/>
                      <a:pt x="0" y="34"/>
                      <a:pt x="0" y="23"/>
                    </a:cubicBezTo>
                    <a:cubicBezTo>
                      <a:pt x="0" y="11"/>
                      <a:pt x="14" y="0"/>
                      <a:pt x="31" y="0"/>
                    </a:cubicBezTo>
                    <a:lnTo>
                      <a:pt x="729" y="0"/>
                    </a:lnTo>
                    <a:cubicBezTo>
                      <a:pt x="745" y="0"/>
                      <a:pt x="759" y="11"/>
                      <a:pt x="759" y="23"/>
                    </a:cubicBezTo>
                    <a:close/>
                  </a:path>
                </a:pathLst>
              </a:custGeom>
              <a:solidFill>
                <a:srgbClr val="D0D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">
                <a:extLst>
                  <a:ext uri="{FF2B5EF4-FFF2-40B4-BE49-F238E27FC236}">
                    <a16:creationId xmlns:a16="http://schemas.microsoft.com/office/drawing/2014/main" id="{C565CF3A-7144-4733-99A4-8A1E915D4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3425" y="2000250"/>
                <a:ext cx="808038" cy="757238"/>
              </a:xfrm>
              <a:custGeom>
                <a:avLst/>
                <a:gdLst>
                  <a:gd name="T0" fmla="*/ 854 w 1060"/>
                  <a:gd name="T1" fmla="*/ 0 h 992"/>
                  <a:gd name="T2" fmla="*/ 692 w 1060"/>
                  <a:gd name="T3" fmla="*/ 79 h 992"/>
                  <a:gd name="T4" fmla="*/ 530 w 1060"/>
                  <a:gd name="T5" fmla="*/ 0 h 992"/>
                  <a:gd name="T6" fmla="*/ 368 w 1060"/>
                  <a:gd name="T7" fmla="*/ 79 h 992"/>
                  <a:gd name="T8" fmla="*/ 206 w 1060"/>
                  <a:gd name="T9" fmla="*/ 0 h 992"/>
                  <a:gd name="T10" fmla="*/ 0 w 1060"/>
                  <a:gd name="T11" fmla="*/ 206 h 992"/>
                  <a:gd name="T12" fmla="*/ 188 w 1060"/>
                  <a:gd name="T13" fmla="*/ 411 h 992"/>
                  <a:gd name="T14" fmla="*/ 188 w 1060"/>
                  <a:gd name="T15" fmla="*/ 975 h 992"/>
                  <a:gd name="T16" fmla="*/ 206 w 1060"/>
                  <a:gd name="T17" fmla="*/ 992 h 992"/>
                  <a:gd name="T18" fmla="*/ 854 w 1060"/>
                  <a:gd name="T19" fmla="*/ 992 h 992"/>
                  <a:gd name="T20" fmla="*/ 872 w 1060"/>
                  <a:gd name="T21" fmla="*/ 975 h 992"/>
                  <a:gd name="T22" fmla="*/ 872 w 1060"/>
                  <a:gd name="T23" fmla="*/ 411 h 992"/>
                  <a:gd name="T24" fmla="*/ 1060 w 1060"/>
                  <a:gd name="T25" fmla="*/ 206 h 992"/>
                  <a:gd name="T26" fmla="*/ 854 w 1060"/>
                  <a:gd name="T27" fmla="*/ 0 h 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0" h="992">
                    <a:moveTo>
                      <a:pt x="854" y="0"/>
                    </a:moveTo>
                    <a:cubicBezTo>
                      <a:pt x="790" y="0"/>
                      <a:pt x="731" y="29"/>
                      <a:pt x="692" y="79"/>
                    </a:cubicBezTo>
                    <a:cubicBezTo>
                      <a:pt x="653" y="29"/>
                      <a:pt x="594" y="0"/>
                      <a:pt x="530" y="0"/>
                    </a:cubicBezTo>
                    <a:cubicBezTo>
                      <a:pt x="466" y="0"/>
                      <a:pt x="407" y="29"/>
                      <a:pt x="368" y="79"/>
                    </a:cubicBezTo>
                    <a:cubicBezTo>
                      <a:pt x="329" y="29"/>
                      <a:pt x="270" y="0"/>
                      <a:pt x="206" y="0"/>
                    </a:cubicBezTo>
                    <a:cubicBezTo>
                      <a:pt x="92" y="0"/>
                      <a:pt x="0" y="92"/>
                      <a:pt x="0" y="206"/>
                    </a:cubicBezTo>
                    <a:cubicBezTo>
                      <a:pt x="0" y="314"/>
                      <a:pt x="83" y="402"/>
                      <a:pt x="188" y="411"/>
                    </a:cubicBezTo>
                    <a:lnTo>
                      <a:pt x="188" y="975"/>
                    </a:lnTo>
                    <a:cubicBezTo>
                      <a:pt x="188" y="985"/>
                      <a:pt x="196" y="992"/>
                      <a:pt x="206" y="992"/>
                    </a:cubicBezTo>
                    <a:lnTo>
                      <a:pt x="854" y="992"/>
                    </a:lnTo>
                    <a:cubicBezTo>
                      <a:pt x="864" y="992"/>
                      <a:pt x="872" y="985"/>
                      <a:pt x="872" y="975"/>
                    </a:cubicBezTo>
                    <a:lnTo>
                      <a:pt x="872" y="411"/>
                    </a:lnTo>
                    <a:cubicBezTo>
                      <a:pt x="977" y="402"/>
                      <a:pt x="1060" y="314"/>
                      <a:pt x="1060" y="206"/>
                    </a:cubicBezTo>
                    <a:cubicBezTo>
                      <a:pt x="1060" y="92"/>
                      <a:pt x="968" y="0"/>
                      <a:pt x="85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">
                <a:extLst>
                  <a:ext uri="{FF2B5EF4-FFF2-40B4-BE49-F238E27FC236}">
                    <a16:creationId xmlns:a16="http://schemas.microsoft.com/office/drawing/2014/main" id="{AFFF89F8-CB7A-405E-B49A-86B5C9B1E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8513" y="2811463"/>
                <a:ext cx="677863" cy="258763"/>
              </a:xfrm>
              <a:custGeom>
                <a:avLst/>
                <a:gdLst>
                  <a:gd name="T0" fmla="*/ 871 w 890"/>
                  <a:gd name="T1" fmla="*/ 247 h 338"/>
                  <a:gd name="T2" fmla="*/ 714 w 890"/>
                  <a:gd name="T3" fmla="*/ 100 h 338"/>
                  <a:gd name="T4" fmla="*/ 697 w 890"/>
                  <a:gd name="T5" fmla="*/ 67 h 338"/>
                  <a:gd name="T6" fmla="*/ 570 w 890"/>
                  <a:gd name="T7" fmla="*/ 0 h 338"/>
                  <a:gd name="T8" fmla="*/ 445 w 890"/>
                  <a:gd name="T9" fmla="*/ 65 h 338"/>
                  <a:gd name="T10" fmla="*/ 320 w 890"/>
                  <a:gd name="T11" fmla="*/ 0 h 338"/>
                  <a:gd name="T12" fmla="*/ 193 w 890"/>
                  <a:gd name="T13" fmla="*/ 67 h 338"/>
                  <a:gd name="T14" fmla="*/ 177 w 890"/>
                  <a:gd name="T15" fmla="*/ 98 h 338"/>
                  <a:gd name="T16" fmla="*/ 19 w 890"/>
                  <a:gd name="T17" fmla="*/ 247 h 338"/>
                  <a:gd name="T18" fmla="*/ 2 w 890"/>
                  <a:gd name="T19" fmla="*/ 261 h 338"/>
                  <a:gd name="T20" fmla="*/ 11 w 890"/>
                  <a:gd name="T21" fmla="*/ 280 h 338"/>
                  <a:gd name="T22" fmla="*/ 233 w 890"/>
                  <a:gd name="T23" fmla="*/ 338 h 338"/>
                  <a:gd name="T24" fmla="*/ 427 w 890"/>
                  <a:gd name="T25" fmla="*/ 263 h 338"/>
                  <a:gd name="T26" fmla="*/ 428 w 890"/>
                  <a:gd name="T27" fmla="*/ 261 h 338"/>
                  <a:gd name="T28" fmla="*/ 445 w 890"/>
                  <a:gd name="T29" fmla="*/ 241 h 338"/>
                  <a:gd name="T30" fmla="*/ 462 w 890"/>
                  <a:gd name="T31" fmla="*/ 261 h 338"/>
                  <a:gd name="T32" fmla="*/ 463 w 890"/>
                  <a:gd name="T33" fmla="*/ 263 h 338"/>
                  <a:gd name="T34" fmla="*/ 657 w 890"/>
                  <a:gd name="T35" fmla="*/ 338 h 338"/>
                  <a:gd name="T36" fmla="*/ 879 w 890"/>
                  <a:gd name="T37" fmla="*/ 280 h 338"/>
                  <a:gd name="T38" fmla="*/ 888 w 890"/>
                  <a:gd name="T39" fmla="*/ 261 h 338"/>
                  <a:gd name="T40" fmla="*/ 871 w 890"/>
                  <a:gd name="T41" fmla="*/ 247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0" h="338">
                    <a:moveTo>
                      <a:pt x="871" y="247"/>
                    </a:moveTo>
                    <a:cubicBezTo>
                      <a:pt x="800" y="247"/>
                      <a:pt x="737" y="143"/>
                      <a:pt x="714" y="100"/>
                    </a:cubicBezTo>
                    <a:cubicBezTo>
                      <a:pt x="709" y="87"/>
                      <a:pt x="703" y="77"/>
                      <a:pt x="697" y="67"/>
                    </a:cubicBezTo>
                    <a:cubicBezTo>
                      <a:pt x="668" y="25"/>
                      <a:pt x="621" y="0"/>
                      <a:pt x="570" y="0"/>
                    </a:cubicBezTo>
                    <a:cubicBezTo>
                      <a:pt x="520" y="0"/>
                      <a:pt x="473" y="24"/>
                      <a:pt x="445" y="65"/>
                    </a:cubicBezTo>
                    <a:cubicBezTo>
                      <a:pt x="417" y="24"/>
                      <a:pt x="370" y="0"/>
                      <a:pt x="320" y="0"/>
                    </a:cubicBezTo>
                    <a:cubicBezTo>
                      <a:pt x="269" y="0"/>
                      <a:pt x="222" y="25"/>
                      <a:pt x="193" y="67"/>
                    </a:cubicBezTo>
                    <a:cubicBezTo>
                      <a:pt x="187" y="77"/>
                      <a:pt x="181" y="88"/>
                      <a:pt x="177" y="98"/>
                    </a:cubicBezTo>
                    <a:cubicBezTo>
                      <a:pt x="154" y="143"/>
                      <a:pt x="90" y="247"/>
                      <a:pt x="19" y="247"/>
                    </a:cubicBezTo>
                    <a:cubicBezTo>
                      <a:pt x="11" y="247"/>
                      <a:pt x="4" y="253"/>
                      <a:pt x="2" y="261"/>
                    </a:cubicBezTo>
                    <a:cubicBezTo>
                      <a:pt x="0" y="268"/>
                      <a:pt x="4" y="276"/>
                      <a:pt x="11" y="280"/>
                    </a:cubicBezTo>
                    <a:cubicBezTo>
                      <a:pt x="15" y="283"/>
                      <a:pt x="118" y="338"/>
                      <a:pt x="233" y="338"/>
                    </a:cubicBezTo>
                    <a:cubicBezTo>
                      <a:pt x="312" y="338"/>
                      <a:pt x="377" y="312"/>
                      <a:pt x="427" y="263"/>
                    </a:cubicBezTo>
                    <a:cubicBezTo>
                      <a:pt x="427" y="262"/>
                      <a:pt x="427" y="262"/>
                      <a:pt x="428" y="261"/>
                    </a:cubicBezTo>
                    <a:cubicBezTo>
                      <a:pt x="434" y="255"/>
                      <a:pt x="440" y="248"/>
                      <a:pt x="445" y="241"/>
                    </a:cubicBezTo>
                    <a:cubicBezTo>
                      <a:pt x="450" y="248"/>
                      <a:pt x="456" y="255"/>
                      <a:pt x="462" y="261"/>
                    </a:cubicBezTo>
                    <a:cubicBezTo>
                      <a:pt x="463" y="262"/>
                      <a:pt x="463" y="262"/>
                      <a:pt x="463" y="263"/>
                    </a:cubicBezTo>
                    <a:cubicBezTo>
                      <a:pt x="514" y="312"/>
                      <a:pt x="578" y="338"/>
                      <a:pt x="657" y="338"/>
                    </a:cubicBezTo>
                    <a:cubicBezTo>
                      <a:pt x="772" y="338"/>
                      <a:pt x="875" y="283"/>
                      <a:pt x="879" y="280"/>
                    </a:cubicBezTo>
                    <a:cubicBezTo>
                      <a:pt x="886" y="277"/>
                      <a:pt x="890" y="268"/>
                      <a:pt x="888" y="261"/>
                    </a:cubicBezTo>
                    <a:cubicBezTo>
                      <a:pt x="886" y="253"/>
                      <a:pt x="879" y="247"/>
                      <a:pt x="871" y="247"/>
                    </a:cubicBezTo>
                    <a:close/>
                  </a:path>
                </a:pathLst>
              </a:cu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">
                <a:extLst>
                  <a:ext uri="{FF2B5EF4-FFF2-40B4-BE49-F238E27FC236}">
                    <a16:creationId xmlns:a16="http://schemas.microsoft.com/office/drawing/2014/main" id="{63E7823B-767C-4522-AD67-E6B8B3099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888" y="3679825"/>
                <a:ext cx="787400" cy="239713"/>
              </a:xfrm>
              <a:custGeom>
                <a:avLst/>
                <a:gdLst>
                  <a:gd name="T0" fmla="*/ 157 w 1034"/>
                  <a:gd name="T1" fmla="*/ 0 h 315"/>
                  <a:gd name="T2" fmla="*/ 876 w 1034"/>
                  <a:gd name="T3" fmla="*/ 0 h 315"/>
                  <a:gd name="T4" fmla="*/ 1034 w 1034"/>
                  <a:gd name="T5" fmla="*/ 157 h 315"/>
                  <a:gd name="T6" fmla="*/ 1034 w 1034"/>
                  <a:gd name="T7" fmla="*/ 157 h 315"/>
                  <a:gd name="T8" fmla="*/ 876 w 1034"/>
                  <a:gd name="T9" fmla="*/ 315 h 315"/>
                  <a:gd name="T10" fmla="*/ 157 w 1034"/>
                  <a:gd name="T11" fmla="*/ 315 h 315"/>
                  <a:gd name="T12" fmla="*/ 0 w 1034"/>
                  <a:gd name="T13" fmla="*/ 157 h 315"/>
                  <a:gd name="T14" fmla="*/ 0 w 1034"/>
                  <a:gd name="T15" fmla="*/ 157 h 315"/>
                  <a:gd name="T16" fmla="*/ 157 w 1034"/>
                  <a:gd name="T1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4" h="315">
                    <a:moveTo>
                      <a:pt x="157" y="0"/>
                    </a:moveTo>
                    <a:lnTo>
                      <a:pt x="876" y="0"/>
                    </a:lnTo>
                    <a:cubicBezTo>
                      <a:pt x="963" y="0"/>
                      <a:pt x="1034" y="71"/>
                      <a:pt x="1034" y="157"/>
                    </a:cubicBezTo>
                    <a:lnTo>
                      <a:pt x="1034" y="157"/>
                    </a:lnTo>
                    <a:cubicBezTo>
                      <a:pt x="1034" y="244"/>
                      <a:pt x="963" y="315"/>
                      <a:pt x="876" y="315"/>
                    </a:cubicBezTo>
                    <a:lnTo>
                      <a:pt x="157" y="315"/>
                    </a:lnTo>
                    <a:cubicBezTo>
                      <a:pt x="71" y="315"/>
                      <a:pt x="0" y="244"/>
                      <a:pt x="0" y="157"/>
                    </a:cubicBezTo>
                    <a:lnTo>
                      <a:pt x="0" y="157"/>
                    </a:lnTo>
                    <a:cubicBezTo>
                      <a:pt x="0" y="71"/>
                      <a:pt x="71" y="0"/>
                      <a:pt x="157" y="0"/>
                    </a:cubicBezTo>
                    <a:close/>
                  </a:path>
                </a:pathLst>
              </a:custGeom>
              <a:solidFill>
                <a:srgbClr val="ED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" name="FREEFORM">
              <a:extLst>
                <a:ext uri="{FF2B5EF4-FFF2-40B4-BE49-F238E27FC236}">
                  <a16:creationId xmlns:a16="http://schemas.microsoft.com/office/drawing/2014/main" id="{800556EF-E091-4548-98F3-0443E60B3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9877" y="1206501"/>
              <a:ext cx="5100127" cy="6350670"/>
            </a:xfrm>
            <a:custGeom>
              <a:avLst/>
              <a:gdLst>
                <a:gd name="T0" fmla="*/ 1873 w 4256"/>
                <a:gd name="T1" fmla="*/ 0 h 7154"/>
                <a:gd name="T2" fmla="*/ 0 w 4256"/>
                <a:gd name="T3" fmla="*/ 1104 h 7154"/>
                <a:gd name="T4" fmla="*/ 0 w 4256"/>
                <a:gd name="T5" fmla="*/ 7154 h 7154"/>
                <a:gd name="T6" fmla="*/ 4256 w 4256"/>
                <a:gd name="T7" fmla="*/ 4960 h 7154"/>
                <a:gd name="T8" fmla="*/ 2005 w 4256"/>
                <a:gd name="T9" fmla="*/ 4960 h 7154"/>
                <a:gd name="T10" fmla="*/ 1809 w 4256"/>
                <a:gd name="T11" fmla="*/ 4711 h 7154"/>
                <a:gd name="T12" fmla="*/ 1809 w 4256"/>
                <a:gd name="T13" fmla="*/ 4358 h 7154"/>
                <a:gd name="T14" fmla="*/ 1809 w 4256"/>
                <a:gd name="T15" fmla="*/ 186 h 7154"/>
                <a:gd name="T16" fmla="*/ 1873 w 4256"/>
                <a:gd name="T17" fmla="*/ 0 h 7154"/>
                <a:gd name="connsiteX0" fmla="*/ 10134 w 15733"/>
                <a:gd name="connsiteY0" fmla="*/ 0 h 10000"/>
                <a:gd name="connsiteX1" fmla="*/ 0 w 15733"/>
                <a:gd name="connsiteY1" fmla="*/ 3486 h 10000"/>
                <a:gd name="connsiteX2" fmla="*/ 5733 w 15733"/>
                <a:gd name="connsiteY2" fmla="*/ 10000 h 10000"/>
                <a:gd name="connsiteX3" fmla="*/ 15733 w 15733"/>
                <a:gd name="connsiteY3" fmla="*/ 6933 h 10000"/>
                <a:gd name="connsiteX4" fmla="*/ 10444 w 15733"/>
                <a:gd name="connsiteY4" fmla="*/ 6933 h 10000"/>
                <a:gd name="connsiteX5" fmla="*/ 9983 w 15733"/>
                <a:gd name="connsiteY5" fmla="*/ 6585 h 10000"/>
                <a:gd name="connsiteX6" fmla="*/ 9983 w 15733"/>
                <a:gd name="connsiteY6" fmla="*/ 6092 h 10000"/>
                <a:gd name="connsiteX7" fmla="*/ 9983 w 15733"/>
                <a:gd name="connsiteY7" fmla="*/ 260 h 10000"/>
                <a:gd name="connsiteX8" fmla="*/ 10134 w 15733"/>
                <a:gd name="connsiteY8" fmla="*/ 0 h 10000"/>
                <a:gd name="connsiteX0" fmla="*/ 10134 w 15733"/>
                <a:gd name="connsiteY0" fmla="*/ 0 h 11619"/>
                <a:gd name="connsiteX1" fmla="*/ 0 w 15733"/>
                <a:gd name="connsiteY1" fmla="*/ 3486 h 11619"/>
                <a:gd name="connsiteX2" fmla="*/ 819 w 15733"/>
                <a:gd name="connsiteY2" fmla="*/ 11619 h 11619"/>
                <a:gd name="connsiteX3" fmla="*/ 15733 w 15733"/>
                <a:gd name="connsiteY3" fmla="*/ 6933 h 11619"/>
                <a:gd name="connsiteX4" fmla="*/ 10444 w 15733"/>
                <a:gd name="connsiteY4" fmla="*/ 6933 h 11619"/>
                <a:gd name="connsiteX5" fmla="*/ 9983 w 15733"/>
                <a:gd name="connsiteY5" fmla="*/ 6585 h 11619"/>
                <a:gd name="connsiteX6" fmla="*/ 9983 w 15733"/>
                <a:gd name="connsiteY6" fmla="*/ 6092 h 11619"/>
                <a:gd name="connsiteX7" fmla="*/ 9983 w 15733"/>
                <a:gd name="connsiteY7" fmla="*/ 260 h 11619"/>
                <a:gd name="connsiteX8" fmla="*/ 10134 w 15733"/>
                <a:gd name="connsiteY8" fmla="*/ 0 h 1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33" h="11619">
                  <a:moveTo>
                    <a:pt x="10134" y="0"/>
                  </a:moveTo>
                  <a:lnTo>
                    <a:pt x="0" y="3486"/>
                  </a:lnTo>
                  <a:lnTo>
                    <a:pt x="819" y="11619"/>
                  </a:lnTo>
                  <a:lnTo>
                    <a:pt x="15733" y="6933"/>
                  </a:lnTo>
                  <a:lnTo>
                    <a:pt x="10444" y="6933"/>
                  </a:lnTo>
                  <a:cubicBezTo>
                    <a:pt x="10178" y="6933"/>
                    <a:pt x="9983" y="6782"/>
                    <a:pt x="9983" y="6585"/>
                  </a:cubicBezTo>
                  <a:lnTo>
                    <a:pt x="9983" y="6092"/>
                  </a:lnTo>
                  <a:lnTo>
                    <a:pt x="9983" y="260"/>
                  </a:lnTo>
                  <a:cubicBezTo>
                    <a:pt x="9983" y="154"/>
                    <a:pt x="10040" y="62"/>
                    <a:pt x="10134" y="0"/>
                  </a:cubicBezTo>
                  <a:close/>
                </a:path>
              </a:pathLst>
            </a:custGeom>
            <a:solidFill>
              <a:srgbClr val="3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60933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3.33333E-6 L 0.06446 3.33333E-6 " pathEditMode="relative" rAng="0" ptsTypes="AA">
                                      <p:cBhvr>
                                        <p:cTn id="10" dur="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04062 0 " pathEditMode="relative" ptsTypes="AA">
                                      <p:cBhvr>
                                        <p:cTn id="28" dur="5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04062 0 " pathEditMode="relative" ptsTypes="AA">
                                      <p:cBhvr>
                                        <p:cTn id="30" dur="5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04062 0 " pathEditMode="relative" ptsTypes="AA">
                                      <p:cBhvr>
                                        <p:cTn id="32" dur="5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3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3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96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5" grpId="0"/>
      <p:bldP spid="15" grpId="1"/>
      <p:bldP spid="15" grpId="2"/>
      <p:bldP spid="18" grpId="0" animBg="1"/>
      <p:bldP spid="18" grpId="1" animBg="1"/>
      <p:bldP spid="31" grpId="0"/>
      <p:bldP spid="31" grpId="1"/>
      <p:bldP spid="32" grpId="0"/>
      <p:bldP spid="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6" name="GROUP" descr="Left:  Group 4241">
            <a:extLst>
              <a:ext uri="{FF2B5EF4-FFF2-40B4-BE49-F238E27FC236}">
                <a16:creationId xmlns:a16="http://schemas.microsoft.com/office/drawing/2014/main" id="{8339B571-47BF-4C34-AA48-71F21BD8414C}"/>
              </a:ext>
            </a:extLst>
          </p:cNvPr>
          <p:cNvGrpSpPr/>
          <p:nvPr/>
        </p:nvGrpSpPr>
        <p:grpSpPr>
          <a:xfrm>
            <a:off x="-3048000" y="0"/>
            <a:ext cx="35709226" cy="6857999"/>
            <a:chOff x="0" y="0"/>
            <a:chExt cx="35709226" cy="6857999"/>
          </a:xfrm>
        </p:grpSpPr>
        <p:pic>
          <p:nvPicPr>
            <p:cNvPr id="4247" name="PICTURE">
              <a:extLst>
                <a:ext uri="{FF2B5EF4-FFF2-40B4-BE49-F238E27FC236}">
                  <a16:creationId xmlns:a16="http://schemas.microsoft.com/office/drawing/2014/main" id="{04D4F199-F31B-467E-9C8E-8DBBC0EE1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248" name="PICTURE">
              <a:extLst>
                <a:ext uri="{FF2B5EF4-FFF2-40B4-BE49-F238E27FC236}">
                  <a16:creationId xmlns:a16="http://schemas.microsoft.com/office/drawing/2014/main" id="{FD8DFA05-0DCB-4C81-9552-0BB61C24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8613" y="0"/>
              <a:ext cx="12192000" cy="6857999"/>
            </a:xfrm>
            <a:prstGeom prst="rect">
              <a:avLst/>
            </a:prstGeom>
          </p:spPr>
        </p:pic>
        <p:pic>
          <p:nvPicPr>
            <p:cNvPr id="4249" name="PICTURE">
              <a:extLst>
                <a:ext uri="{FF2B5EF4-FFF2-40B4-BE49-F238E27FC236}">
                  <a16:creationId xmlns:a16="http://schemas.microsoft.com/office/drawing/2014/main" id="{8060EBBD-94BE-4FFC-A27A-771AE236B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7226" y="0"/>
              <a:ext cx="12192000" cy="6857999"/>
            </a:xfrm>
            <a:prstGeom prst="rect">
              <a:avLst/>
            </a:prstGeom>
          </p:spPr>
        </p:pic>
      </p:grpSp>
      <p:pic>
        <p:nvPicPr>
          <p:cNvPr id="4193" name="PICTURE">
            <a:extLst>
              <a:ext uri="{FF2B5EF4-FFF2-40B4-BE49-F238E27FC236}">
                <a16:creationId xmlns:a16="http://schemas.microsoft.com/office/drawing/2014/main" id="{C693A8C8-5747-4705-983B-E8EBCBEF5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47"/>
          <a:stretch/>
        </p:blipFill>
        <p:spPr>
          <a:xfrm>
            <a:off x="4804110" y="2569583"/>
            <a:ext cx="2865570" cy="1794082"/>
          </a:xfrm>
          <a:prstGeom prst="rect">
            <a:avLst/>
          </a:prstGeom>
        </p:spPr>
      </p:pic>
      <p:pic>
        <p:nvPicPr>
          <p:cNvPr id="4235" name="PICTURE">
            <a:extLst>
              <a:ext uri="{FF2B5EF4-FFF2-40B4-BE49-F238E27FC236}">
                <a16:creationId xmlns:a16="http://schemas.microsoft.com/office/drawing/2014/main" id="{6BFAD216-26D8-4028-B6E6-E613EDB3B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62" b="67731"/>
          <a:stretch/>
        </p:blipFill>
        <p:spPr>
          <a:xfrm rot="1623025">
            <a:off x="5063510" y="2349607"/>
            <a:ext cx="2605315" cy="1283114"/>
          </a:xfrm>
          <a:prstGeom prst="rect">
            <a:avLst/>
          </a:prstGeom>
        </p:spPr>
      </p:pic>
      <p:grpSp>
        <p:nvGrpSpPr>
          <p:cNvPr id="13" name="GROUP">
            <a:extLst>
              <a:ext uri="{FF2B5EF4-FFF2-40B4-BE49-F238E27FC236}">
                <a16:creationId xmlns:a16="http://schemas.microsoft.com/office/drawing/2014/main" id="{F554739E-397A-4835-B471-9D6FF7F22F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58286" y="458810"/>
            <a:ext cx="632278" cy="633368"/>
            <a:chOff x="6812" y="198"/>
            <a:chExt cx="580" cy="581"/>
          </a:xfrm>
        </p:grpSpPr>
        <p:sp>
          <p:nvSpPr>
            <p:cNvPr id="14" name="AUTOSHAPE">
              <a:extLst>
                <a:ext uri="{FF2B5EF4-FFF2-40B4-BE49-F238E27FC236}">
                  <a16:creationId xmlns:a16="http://schemas.microsoft.com/office/drawing/2014/main" id="{0DA559DD-16D3-4F2C-871E-D5BB389E703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12" y="198"/>
              <a:ext cx="580" cy="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507522E7-2A81-4AC2-9C2B-735740B1F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" y="219"/>
              <a:ext cx="529" cy="511"/>
            </a:xfrm>
            <a:custGeom>
              <a:avLst/>
              <a:gdLst>
                <a:gd name="T0" fmla="*/ 102 w 889"/>
                <a:gd name="T1" fmla="*/ 177 h 870"/>
                <a:gd name="T2" fmla="*/ 83 w 889"/>
                <a:gd name="T3" fmla="*/ 214 h 870"/>
                <a:gd name="T4" fmla="*/ 51 w 889"/>
                <a:gd name="T5" fmla="*/ 210 h 870"/>
                <a:gd name="T6" fmla="*/ 4 w 889"/>
                <a:gd name="T7" fmla="*/ 245 h 870"/>
                <a:gd name="T8" fmla="*/ 40 w 889"/>
                <a:gd name="T9" fmla="*/ 292 h 870"/>
                <a:gd name="T10" fmla="*/ 51 w 889"/>
                <a:gd name="T11" fmla="*/ 292 h 870"/>
                <a:gd name="T12" fmla="*/ 86 w 889"/>
                <a:gd name="T13" fmla="*/ 286 h 870"/>
                <a:gd name="T14" fmla="*/ 108 w 889"/>
                <a:gd name="T15" fmla="*/ 321 h 870"/>
                <a:gd name="T16" fmla="*/ 104 w 889"/>
                <a:gd name="T17" fmla="*/ 427 h 870"/>
                <a:gd name="T18" fmla="*/ 394 w 889"/>
                <a:gd name="T19" fmla="*/ 277 h 870"/>
                <a:gd name="T20" fmla="*/ 538 w 889"/>
                <a:gd name="T21" fmla="*/ 293 h 870"/>
                <a:gd name="T22" fmla="*/ 349 w 889"/>
                <a:gd name="T23" fmla="*/ 496 h 870"/>
                <a:gd name="T24" fmla="*/ 37 w 889"/>
                <a:gd name="T25" fmla="*/ 616 h 870"/>
                <a:gd name="T26" fmla="*/ 119 w 889"/>
                <a:gd name="T27" fmla="*/ 683 h 870"/>
                <a:gd name="T28" fmla="*/ 132 w 889"/>
                <a:gd name="T29" fmla="*/ 722 h 870"/>
                <a:gd name="T30" fmla="*/ 104 w 889"/>
                <a:gd name="T31" fmla="*/ 745 h 870"/>
                <a:gd name="T32" fmla="*/ 97 w 889"/>
                <a:gd name="T33" fmla="*/ 753 h 870"/>
                <a:gd name="T34" fmla="*/ 108 w 889"/>
                <a:gd name="T35" fmla="*/ 811 h 870"/>
                <a:gd name="T36" fmla="*/ 165 w 889"/>
                <a:gd name="T37" fmla="*/ 798 h 870"/>
                <a:gd name="T38" fmla="*/ 184 w 889"/>
                <a:gd name="T39" fmla="*/ 771 h 870"/>
                <a:gd name="T40" fmla="*/ 225 w 889"/>
                <a:gd name="T41" fmla="*/ 781 h 870"/>
                <a:gd name="T42" fmla="*/ 297 w 889"/>
                <a:gd name="T43" fmla="*/ 858 h 870"/>
                <a:gd name="T44" fmla="*/ 394 w 889"/>
                <a:gd name="T45" fmla="*/ 538 h 870"/>
                <a:gd name="T46" fmla="*/ 583 w 889"/>
                <a:gd name="T47" fmla="*/ 335 h 870"/>
                <a:gd name="T48" fmla="*/ 610 w 889"/>
                <a:gd name="T49" fmla="*/ 477 h 870"/>
                <a:gd name="T50" fmla="*/ 481 w 889"/>
                <a:gd name="T51" fmla="*/ 777 h 870"/>
                <a:gd name="T52" fmla="*/ 586 w 889"/>
                <a:gd name="T53" fmla="*/ 766 h 870"/>
                <a:gd name="T54" fmla="*/ 623 w 889"/>
                <a:gd name="T55" fmla="*/ 785 h 870"/>
                <a:gd name="T56" fmla="*/ 620 w 889"/>
                <a:gd name="T57" fmla="*/ 821 h 870"/>
                <a:gd name="T58" fmla="*/ 620 w 889"/>
                <a:gd name="T59" fmla="*/ 831 h 870"/>
                <a:gd name="T60" fmla="*/ 669 w 889"/>
                <a:gd name="T61" fmla="*/ 865 h 870"/>
                <a:gd name="T62" fmla="*/ 701 w 889"/>
                <a:gd name="T63" fmla="*/ 815 h 870"/>
                <a:gd name="T64" fmla="*/ 695 w 889"/>
                <a:gd name="T65" fmla="*/ 783 h 870"/>
                <a:gd name="T66" fmla="*/ 731 w 889"/>
                <a:gd name="T67" fmla="*/ 761 h 870"/>
                <a:gd name="T68" fmla="*/ 836 w 889"/>
                <a:gd name="T69" fmla="*/ 764 h 870"/>
                <a:gd name="T70" fmla="*/ 672 w 889"/>
                <a:gd name="T71" fmla="*/ 466 h 870"/>
                <a:gd name="T72" fmla="*/ 697 w 889"/>
                <a:gd name="T73" fmla="*/ 212 h 870"/>
                <a:gd name="T74" fmla="*/ 844 w 889"/>
                <a:gd name="T75" fmla="*/ 55 h 870"/>
                <a:gd name="T76" fmla="*/ 842 w 889"/>
                <a:gd name="T77" fmla="*/ 11 h 870"/>
                <a:gd name="T78" fmla="*/ 799 w 889"/>
                <a:gd name="T79" fmla="*/ 13 h 870"/>
                <a:gd name="T80" fmla="*/ 652 w 889"/>
                <a:gd name="T81" fmla="*/ 171 h 870"/>
                <a:gd name="T82" fmla="*/ 401 w 889"/>
                <a:gd name="T83" fmla="*/ 214 h 870"/>
                <a:gd name="T84" fmla="*/ 92 w 889"/>
                <a:gd name="T85" fmla="*/ 72 h 870"/>
                <a:gd name="T86" fmla="*/ 102 w 889"/>
                <a:gd name="T87" fmla="*/ 177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9" h="870">
                  <a:moveTo>
                    <a:pt x="102" y="177"/>
                  </a:moveTo>
                  <a:cubicBezTo>
                    <a:pt x="116" y="192"/>
                    <a:pt x="104" y="216"/>
                    <a:pt x="83" y="214"/>
                  </a:cubicBezTo>
                  <a:lnTo>
                    <a:pt x="51" y="210"/>
                  </a:lnTo>
                  <a:cubicBezTo>
                    <a:pt x="28" y="208"/>
                    <a:pt x="7" y="223"/>
                    <a:pt x="4" y="245"/>
                  </a:cubicBezTo>
                  <a:cubicBezTo>
                    <a:pt x="0" y="269"/>
                    <a:pt x="17" y="290"/>
                    <a:pt x="40" y="292"/>
                  </a:cubicBezTo>
                  <a:cubicBezTo>
                    <a:pt x="44" y="292"/>
                    <a:pt x="48" y="292"/>
                    <a:pt x="51" y="292"/>
                  </a:cubicBezTo>
                  <a:lnTo>
                    <a:pt x="86" y="286"/>
                  </a:lnTo>
                  <a:cubicBezTo>
                    <a:pt x="106" y="282"/>
                    <a:pt x="120" y="305"/>
                    <a:pt x="108" y="321"/>
                  </a:cubicBezTo>
                  <a:cubicBezTo>
                    <a:pt x="81" y="357"/>
                    <a:pt x="58" y="395"/>
                    <a:pt x="104" y="427"/>
                  </a:cubicBezTo>
                  <a:cubicBezTo>
                    <a:pt x="180" y="478"/>
                    <a:pt x="322" y="387"/>
                    <a:pt x="394" y="277"/>
                  </a:cubicBezTo>
                  <a:cubicBezTo>
                    <a:pt x="433" y="290"/>
                    <a:pt x="485" y="300"/>
                    <a:pt x="538" y="293"/>
                  </a:cubicBezTo>
                  <a:lnTo>
                    <a:pt x="349" y="496"/>
                  </a:lnTo>
                  <a:cubicBezTo>
                    <a:pt x="217" y="476"/>
                    <a:pt x="48" y="524"/>
                    <a:pt x="37" y="616"/>
                  </a:cubicBezTo>
                  <a:cubicBezTo>
                    <a:pt x="30" y="672"/>
                    <a:pt x="74" y="680"/>
                    <a:pt x="119" y="683"/>
                  </a:cubicBezTo>
                  <a:cubicBezTo>
                    <a:pt x="139" y="684"/>
                    <a:pt x="147" y="709"/>
                    <a:pt x="132" y="722"/>
                  </a:cubicBezTo>
                  <a:lnTo>
                    <a:pt x="104" y="745"/>
                  </a:lnTo>
                  <a:cubicBezTo>
                    <a:pt x="102" y="747"/>
                    <a:pt x="99" y="750"/>
                    <a:pt x="97" y="753"/>
                  </a:cubicBezTo>
                  <a:cubicBezTo>
                    <a:pt x="83" y="772"/>
                    <a:pt x="88" y="798"/>
                    <a:pt x="108" y="811"/>
                  </a:cubicBezTo>
                  <a:cubicBezTo>
                    <a:pt x="127" y="823"/>
                    <a:pt x="152" y="816"/>
                    <a:pt x="165" y="798"/>
                  </a:cubicBezTo>
                  <a:lnTo>
                    <a:pt x="184" y="771"/>
                  </a:lnTo>
                  <a:cubicBezTo>
                    <a:pt x="196" y="755"/>
                    <a:pt x="222" y="761"/>
                    <a:pt x="225" y="781"/>
                  </a:cubicBezTo>
                  <a:cubicBezTo>
                    <a:pt x="231" y="826"/>
                    <a:pt x="242" y="869"/>
                    <a:pt x="297" y="858"/>
                  </a:cubicBezTo>
                  <a:cubicBezTo>
                    <a:pt x="388" y="841"/>
                    <a:pt x="424" y="669"/>
                    <a:pt x="394" y="538"/>
                  </a:cubicBezTo>
                  <a:lnTo>
                    <a:pt x="583" y="335"/>
                  </a:lnTo>
                  <a:cubicBezTo>
                    <a:pt x="580" y="389"/>
                    <a:pt x="593" y="439"/>
                    <a:pt x="610" y="477"/>
                  </a:cubicBezTo>
                  <a:cubicBezTo>
                    <a:pt x="505" y="558"/>
                    <a:pt x="425" y="706"/>
                    <a:pt x="481" y="777"/>
                  </a:cubicBezTo>
                  <a:cubicBezTo>
                    <a:pt x="516" y="821"/>
                    <a:pt x="552" y="796"/>
                    <a:pt x="586" y="766"/>
                  </a:cubicBezTo>
                  <a:cubicBezTo>
                    <a:pt x="601" y="753"/>
                    <a:pt x="625" y="765"/>
                    <a:pt x="623" y="785"/>
                  </a:cubicBezTo>
                  <a:lnTo>
                    <a:pt x="620" y="821"/>
                  </a:lnTo>
                  <a:cubicBezTo>
                    <a:pt x="619" y="824"/>
                    <a:pt x="619" y="828"/>
                    <a:pt x="620" y="831"/>
                  </a:cubicBezTo>
                  <a:cubicBezTo>
                    <a:pt x="624" y="854"/>
                    <a:pt x="646" y="870"/>
                    <a:pt x="669" y="865"/>
                  </a:cubicBezTo>
                  <a:cubicBezTo>
                    <a:pt x="691" y="860"/>
                    <a:pt x="704" y="837"/>
                    <a:pt x="701" y="815"/>
                  </a:cubicBezTo>
                  <a:lnTo>
                    <a:pt x="695" y="783"/>
                  </a:lnTo>
                  <a:cubicBezTo>
                    <a:pt x="692" y="763"/>
                    <a:pt x="715" y="749"/>
                    <a:pt x="731" y="761"/>
                  </a:cubicBezTo>
                  <a:cubicBezTo>
                    <a:pt x="767" y="788"/>
                    <a:pt x="805" y="811"/>
                    <a:pt x="836" y="764"/>
                  </a:cubicBezTo>
                  <a:cubicBezTo>
                    <a:pt x="889" y="686"/>
                    <a:pt x="789" y="535"/>
                    <a:pt x="672" y="466"/>
                  </a:cubicBezTo>
                  <a:cubicBezTo>
                    <a:pt x="652" y="424"/>
                    <a:pt x="609" y="307"/>
                    <a:pt x="697" y="212"/>
                  </a:cubicBezTo>
                  <a:lnTo>
                    <a:pt x="844" y="55"/>
                  </a:lnTo>
                  <a:cubicBezTo>
                    <a:pt x="855" y="42"/>
                    <a:pt x="855" y="23"/>
                    <a:pt x="842" y="11"/>
                  </a:cubicBezTo>
                  <a:cubicBezTo>
                    <a:pt x="830" y="0"/>
                    <a:pt x="811" y="0"/>
                    <a:pt x="799" y="13"/>
                  </a:cubicBezTo>
                  <a:lnTo>
                    <a:pt x="652" y="171"/>
                  </a:lnTo>
                  <a:cubicBezTo>
                    <a:pt x="564" y="266"/>
                    <a:pt x="445" y="232"/>
                    <a:pt x="401" y="214"/>
                  </a:cubicBezTo>
                  <a:cubicBezTo>
                    <a:pt x="324" y="103"/>
                    <a:pt x="166" y="13"/>
                    <a:pt x="92" y="72"/>
                  </a:cubicBezTo>
                  <a:cubicBezTo>
                    <a:pt x="47" y="106"/>
                    <a:pt x="73" y="143"/>
                    <a:pt x="102" y="177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9" name="PICTURE">
            <a:extLst>
              <a:ext uri="{FF2B5EF4-FFF2-40B4-BE49-F238E27FC236}">
                <a16:creationId xmlns:a16="http://schemas.microsoft.com/office/drawing/2014/main" id="{7809BE23-8983-4A6E-84C1-334510C76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3" y="413042"/>
            <a:ext cx="909637" cy="924388"/>
          </a:xfrm>
          <a:prstGeom prst="rect">
            <a:avLst/>
          </a:prstGeom>
        </p:spPr>
      </p:pic>
      <p:sp>
        <p:nvSpPr>
          <p:cNvPr id="9292" name="FREEFORM">
            <a:extLst>
              <a:ext uri="{FF2B5EF4-FFF2-40B4-BE49-F238E27FC236}">
                <a16:creationId xmlns:a16="http://schemas.microsoft.com/office/drawing/2014/main" id="{D686553A-1E45-41CA-9858-29AED6678E11}"/>
              </a:ext>
            </a:extLst>
          </p:cNvPr>
          <p:cNvSpPr>
            <a:spLocks/>
          </p:cNvSpPr>
          <p:nvPr/>
        </p:nvSpPr>
        <p:spPr bwMode="auto">
          <a:xfrm>
            <a:off x="3914775" y="4756150"/>
            <a:ext cx="4362450" cy="850900"/>
          </a:xfrm>
          <a:custGeom>
            <a:avLst/>
            <a:gdLst>
              <a:gd name="T0" fmla="*/ 467 w 5813"/>
              <a:gd name="T1" fmla="*/ 0 h 1107"/>
              <a:gd name="T2" fmla="*/ 5385 w 5813"/>
              <a:gd name="T3" fmla="*/ 0 h 1107"/>
              <a:gd name="T4" fmla="*/ 5385 w 5813"/>
              <a:gd name="T5" fmla="*/ 0 h 1107"/>
              <a:gd name="T6" fmla="*/ 5813 w 5813"/>
              <a:gd name="T7" fmla="*/ 0 h 1107"/>
              <a:gd name="T8" fmla="*/ 5599 w 5813"/>
              <a:gd name="T9" fmla="*/ 554 h 1107"/>
              <a:gd name="T10" fmla="*/ 5813 w 5813"/>
              <a:gd name="T11" fmla="*/ 1107 h 1107"/>
              <a:gd name="T12" fmla="*/ 5385 w 5813"/>
              <a:gd name="T13" fmla="*/ 1107 h 1107"/>
              <a:gd name="T14" fmla="*/ 5385 w 5813"/>
              <a:gd name="T15" fmla="*/ 1107 h 1107"/>
              <a:gd name="T16" fmla="*/ 467 w 5813"/>
              <a:gd name="T17" fmla="*/ 1107 h 1107"/>
              <a:gd name="T18" fmla="*/ 467 w 5813"/>
              <a:gd name="T19" fmla="*/ 1107 h 1107"/>
              <a:gd name="T20" fmla="*/ 428 w 5813"/>
              <a:gd name="T21" fmla="*/ 1107 h 1107"/>
              <a:gd name="T22" fmla="*/ 0 w 5813"/>
              <a:gd name="T23" fmla="*/ 1107 h 1107"/>
              <a:gd name="T24" fmla="*/ 214 w 5813"/>
              <a:gd name="T25" fmla="*/ 554 h 1107"/>
              <a:gd name="T26" fmla="*/ 0 w 5813"/>
              <a:gd name="T27" fmla="*/ 0 h 1107"/>
              <a:gd name="T28" fmla="*/ 428 w 5813"/>
              <a:gd name="T29" fmla="*/ 0 h 1107"/>
              <a:gd name="T30" fmla="*/ 467 w 5813"/>
              <a:gd name="T31" fmla="*/ 0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13" h="1107">
                <a:moveTo>
                  <a:pt x="467" y="0"/>
                </a:moveTo>
                <a:lnTo>
                  <a:pt x="5385" y="0"/>
                </a:lnTo>
                <a:lnTo>
                  <a:pt x="5385" y="0"/>
                </a:lnTo>
                <a:lnTo>
                  <a:pt x="5813" y="0"/>
                </a:lnTo>
                <a:lnTo>
                  <a:pt x="5599" y="554"/>
                </a:lnTo>
                <a:lnTo>
                  <a:pt x="5813" y="1107"/>
                </a:lnTo>
                <a:lnTo>
                  <a:pt x="5385" y="1107"/>
                </a:lnTo>
                <a:lnTo>
                  <a:pt x="5385" y="1107"/>
                </a:lnTo>
                <a:lnTo>
                  <a:pt x="467" y="1107"/>
                </a:lnTo>
                <a:lnTo>
                  <a:pt x="467" y="1107"/>
                </a:lnTo>
                <a:lnTo>
                  <a:pt x="428" y="1107"/>
                </a:lnTo>
                <a:lnTo>
                  <a:pt x="0" y="1107"/>
                </a:lnTo>
                <a:lnTo>
                  <a:pt x="214" y="554"/>
                </a:lnTo>
                <a:lnTo>
                  <a:pt x="0" y="0"/>
                </a:lnTo>
                <a:lnTo>
                  <a:pt x="428" y="0"/>
                </a:lnTo>
                <a:lnTo>
                  <a:pt x="467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95" name="TEXTBOX">
            <a:extLst>
              <a:ext uri="{FF2B5EF4-FFF2-40B4-BE49-F238E27FC236}">
                <a16:creationId xmlns:a16="http://schemas.microsoft.com/office/drawing/2014/main" id="{649287F5-167D-40DE-8646-A07EC668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4835525"/>
            <a:ext cx="34083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28242F"/>
                </a:solidFill>
                <a:effectLst/>
                <a:latin typeface="Pacifico" panose="02000000000000000000" pitchFamily="2" charset="0"/>
              </a:rPr>
              <a:t>Preparing One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98" name="PICTURE" descr="A close up of a map&#10;&#10;Description generated with high confidence">
            <a:extLst>
              <a:ext uri="{FF2B5EF4-FFF2-40B4-BE49-F238E27FC236}">
                <a16:creationId xmlns:a16="http://schemas.microsoft.com/office/drawing/2014/main" id="{5B4672DD-A972-46D2-B877-27EFFFA01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96" y="3028568"/>
            <a:ext cx="1391750" cy="2063062"/>
          </a:xfrm>
          <a:prstGeom prst="rect">
            <a:avLst/>
          </a:prstGeom>
        </p:spPr>
      </p:pic>
      <p:pic>
        <p:nvPicPr>
          <p:cNvPr id="9300" name="PICTURE">
            <a:extLst>
              <a:ext uri="{FF2B5EF4-FFF2-40B4-BE49-F238E27FC236}">
                <a16:creationId xmlns:a16="http://schemas.microsoft.com/office/drawing/2014/main" id="{2A9439B5-5C12-4E0D-8A5F-801B226FA8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755" y="1598837"/>
            <a:ext cx="785932" cy="927832"/>
          </a:xfrm>
          <a:prstGeom prst="rect">
            <a:avLst/>
          </a:prstGeom>
        </p:spPr>
      </p:pic>
      <p:pic>
        <p:nvPicPr>
          <p:cNvPr id="9302" name="PICTURE" descr="A picture containing gear&#10;&#10;Description generated with high confidence">
            <a:extLst>
              <a:ext uri="{FF2B5EF4-FFF2-40B4-BE49-F238E27FC236}">
                <a16:creationId xmlns:a16="http://schemas.microsoft.com/office/drawing/2014/main" id="{26FBE07F-736D-46A0-90EB-2E2E83132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37" y="3871804"/>
            <a:ext cx="578534" cy="376590"/>
          </a:xfrm>
          <a:prstGeom prst="rect">
            <a:avLst/>
          </a:prstGeom>
        </p:spPr>
      </p:pic>
      <p:pic>
        <p:nvPicPr>
          <p:cNvPr id="9306" name="PICTURE">
            <a:extLst>
              <a:ext uri="{FF2B5EF4-FFF2-40B4-BE49-F238E27FC236}">
                <a16:creationId xmlns:a16="http://schemas.microsoft.com/office/drawing/2014/main" id="{B2AA8733-D843-4203-9702-A47644FC3F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25" y="1731058"/>
            <a:ext cx="1047908" cy="867796"/>
          </a:xfrm>
          <a:prstGeom prst="rect">
            <a:avLst/>
          </a:prstGeom>
        </p:spPr>
      </p:pic>
      <p:pic>
        <p:nvPicPr>
          <p:cNvPr id="4219" name="PICTURE" descr="A picture containing gear&#10;&#10;Description generated with high confidence">
            <a:extLst>
              <a:ext uri="{FF2B5EF4-FFF2-40B4-BE49-F238E27FC236}">
                <a16:creationId xmlns:a16="http://schemas.microsoft.com/office/drawing/2014/main" id="{DDAC6484-69D0-4CFC-A920-56E4BE204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240705"/>
            <a:ext cx="578534" cy="376590"/>
          </a:xfrm>
          <a:prstGeom prst="rect">
            <a:avLst/>
          </a:prstGeom>
        </p:spPr>
      </p:pic>
      <p:pic>
        <p:nvPicPr>
          <p:cNvPr id="4220" name="PICTURE" descr="A picture containing gear&#10;&#10;Description generated with high confidence">
            <a:extLst>
              <a:ext uri="{FF2B5EF4-FFF2-40B4-BE49-F238E27FC236}">
                <a16:creationId xmlns:a16="http://schemas.microsoft.com/office/drawing/2014/main" id="{2A3D37E3-467C-46DF-852D-8C97C74CA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39" y="3871804"/>
            <a:ext cx="578534" cy="376590"/>
          </a:xfrm>
          <a:prstGeom prst="rect">
            <a:avLst/>
          </a:prstGeom>
        </p:spPr>
      </p:pic>
      <p:sp>
        <p:nvSpPr>
          <p:cNvPr id="4221" name="FREEFORM">
            <a:extLst>
              <a:ext uri="{FF2B5EF4-FFF2-40B4-BE49-F238E27FC236}">
                <a16:creationId xmlns:a16="http://schemas.microsoft.com/office/drawing/2014/main" id="{7A9FEDD5-43B1-4E36-AF24-E90845978192}"/>
              </a:ext>
            </a:extLst>
          </p:cNvPr>
          <p:cNvSpPr/>
          <p:nvPr/>
        </p:nvSpPr>
        <p:spPr>
          <a:xfrm rot="14888757">
            <a:off x="6722970" y="2512347"/>
            <a:ext cx="742934" cy="74293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2" name="FREEFORM">
            <a:extLst>
              <a:ext uri="{FF2B5EF4-FFF2-40B4-BE49-F238E27FC236}">
                <a16:creationId xmlns:a16="http://schemas.microsoft.com/office/drawing/2014/main" id="{33DC0FEC-98AA-4344-A9CA-9C437FD9CC1B}"/>
              </a:ext>
            </a:extLst>
          </p:cNvPr>
          <p:cNvSpPr/>
          <p:nvPr/>
        </p:nvSpPr>
        <p:spPr>
          <a:xfrm rot="14888757">
            <a:off x="8971277" y="1501194"/>
            <a:ext cx="742934" cy="74293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3" name="FREEFORM">
            <a:extLst>
              <a:ext uri="{FF2B5EF4-FFF2-40B4-BE49-F238E27FC236}">
                <a16:creationId xmlns:a16="http://schemas.microsoft.com/office/drawing/2014/main" id="{E5094A82-13ED-4311-80C2-3ACFC71DD0E8}"/>
              </a:ext>
            </a:extLst>
          </p:cNvPr>
          <p:cNvSpPr/>
          <p:nvPr/>
        </p:nvSpPr>
        <p:spPr>
          <a:xfrm rot="14888757">
            <a:off x="8953665" y="4384682"/>
            <a:ext cx="742934" cy="74293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4" name="FREEFORM">
            <a:extLst>
              <a:ext uri="{FF2B5EF4-FFF2-40B4-BE49-F238E27FC236}">
                <a16:creationId xmlns:a16="http://schemas.microsoft.com/office/drawing/2014/main" id="{E633DE19-D156-46B8-99FE-73207448E269}"/>
              </a:ext>
            </a:extLst>
          </p:cNvPr>
          <p:cNvSpPr/>
          <p:nvPr/>
        </p:nvSpPr>
        <p:spPr>
          <a:xfrm rot="14888757">
            <a:off x="3643958" y="1867236"/>
            <a:ext cx="742934" cy="74293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5" name="FREEFORM">
            <a:extLst>
              <a:ext uri="{FF2B5EF4-FFF2-40B4-BE49-F238E27FC236}">
                <a16:creationId xmlns:a16="http://schemas.microsoft.com/office/drawing/2014/main" id="{9F4EBDFD-DEA3-4F90-B7BF-B068EC67622E}"/>
              </a:ext>
            </a:extLst>
          </p:cNvPr>
          <p:cNvSpPr/>
          <p:nvPr/>
        </p:nvSpPr>
        <p:spPr>
          <a:xfrm rot="14888757">
            <a:off x="1988737" y="3540582"/>
            <a:ext cx="742934" cy="74293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6" name="FREEFORM">
            <a:extLst>
              <a:ext uri="{FF2B5EF4-FFF2-40B4-BE49-F238E27FC236}">
                <a16:creationId xmlns:a16="http://schemas.microsoft.com/office/drawing/2014/main" id="{826B3B91-D5DB-4FFF-AA31-B378F72C1B06}"/>
              </a:ext>
            </a:extLst>
          </p:cNvPr>
          <p:cNvSpPr/>
          <p:nvPr/>
        </p:nvSpPr>
        <p:spPr>
          <a:xfrm rot="14888757">
            <a:off x="3062540" y="3140149"/>
            <a:ext cx="742934" cy="74293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7" name="FREEFORM">
            <a:extLst>
              <a:ext uri="{FF2B5EF4-FFF2-40B4-BE49-F238E27FC236}">
                <a16:creationId xmlns:a16="http://schemas.microsoft.com/office/drawing/2014/main" id="{739231CC-9D46-42F3-9670-3E1FD80BC352}"/>
              </a:ext>
            </a:extLst>
          </p:cNvPr>
          <p:cNvSpPr/>
          <p:nvPr/>
        </p:nvSpPr>
        <p:spPr>
          <a:xfrm rot="14888757">
            <a:off x="3629219" y="3728876"/>
            <a:ext cx="742934" cy="74293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0" name="AUTOSHAPE">
            <a:extLst>
              <a:ext uri="{FF2B5EF4-FFF2-40B4-BE49-F238E27FC236}">
                <a16:creationId xmlns:a16="http://schemas.microsoft.com/office/drawing/2014/main" id="{88188D69-8B0D-409C-846F-59E1EC43E42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24338" y="1651000"/>
            <a:ext cx="37433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11" name="TEXTBOX">
            <a:extLst>
              <a:ext uri="{FF2B5EF4-FFF2-40B4-BE49-F238E27FC236}">
                <a16:creationId xmlns:a16="http://schemas.microsoft.com/office/drawing/2014/main" id="{E9F55B17-3F59-4DC1-8723-9F1973BB9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802" y="1597025"/>
            <a:ext cx="403033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Have you ever tried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39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500" fill="hold"/>
                                            <p:tgtEl>
                                              <p:spTgt spid="42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6" presetClass="exit" presetSubtype="32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2" dur="500"/>
                                            <p:tgtEl>
                                              <p:spTgt spid="42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9" dur="1000" fill="hold"/>
                                            <p:tgtEl>
                                              <p:spTgt spid="930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500" fill="hold"/>
                                            <p:tgtEl>
                                              <p:spTgt spid="42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xit" presetSubtype="32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47" dur="500"/>
                                            <p:tgtEl>
                                              <p:spTgt spid="42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4" dur="1000" fill="hold"/>
                                            <p:tgtEl>
                                              <p:spTgt spid="929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2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2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500" fill="hold"/>
                                            <p:tgtEl>
                                              <p:spTgt spid="42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6" presetClass="exit" presetSubtype="32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2" dur="500"/>
                                            <p:tgtEl>
                                              <p:spTgt spid="42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9" dur="1000" fill="hold"/>
                                            <p:tgtEl>
                                              <p:spTgt spid="930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2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2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500" fill="hold"/>
                                            <p:tgtEl>
                                              <p:spTgt spid="422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6" presetClass="exit" presetSubtype="32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77" dur="500"/>
                                            <p:tgtEl>
                                              <p:spTgt spid="42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4" dur="1000" fill="hold"/>
                                            <p:tgtEl>
                                              <p:spTgt spid="930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500" fill="hold"/>
                                            <p:tgtEl>
                                              <p:spTgt spid="42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6" presetClass="exit" presetSubtype="32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92" dur="500"/>
                                            <p:tgtEl>
                                              <p:spTgt spid="42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9" dur="1000" fill="hold"/>
                                            <p:tgtEl>
                                              <p:spTgt spid="421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500" fill="hold"/>
                                            <p:tgtEl>
                                              <p:spTgt spid="42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6" presetClass="exit" presetSubtype="32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07" dur="500"/>
                                            <p:tgtEl>
                                              <p:spTgt spid="42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4" dur="1000" fill="hold"/>
                                            <p:tgtEl>
                                              <p:spTgt spid="422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2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2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500" fill="hold"/>
                                            <p:tgtEl>
                                              <p:spTgt spid="42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6" presetClass="exit" presetSubtype="32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22" dur="500"/>
                                            <p:tgtEl>
                                              <p:spTgt spid="42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250"/>
                                            <p:tgtEl>
                                              <p:spTgt spid="9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92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92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929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9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0" dur="1000" fill="hold"/>
                                            <p:tgtEl>
                                              <p:spTgt spid="419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4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4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6" dur="1000" fill="hold"/>
                                            <p:tgtEl>
                                              <p:spTgt spid="423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-0.25 0 " pathEditMode="relative" rAng="0" ptsTypes="AA">
                                          <p:cBhvr>
                                            <p:cTn id="148" dur="2900" fill="hold"/>
                                            <p:tgtEl>
                                              <p:spTgt spid="42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92" grpId="0" animBg="1"/>
          <p:bldP spid="9295" grpId="0"/>
          <p:bldP spid="4221" grpId="0" animBg="1"/>
          <p:bldP spid="4221" grpId="1" animBg="1"/>
          <p:bldP spid="4221" grpId="2" animBg="1"/>
          <p:bldP spid="4222" grpId="0" animBg="1"/>
          <p:bldP spid="4222" grpId="1" animBg="1"/>
          <p:bldP spid="4222" grpId="2" animBg="1"/>
          <p:bldP spid="4223" grpId="0" animBg="1"/>
          <p:bldP spid="4223" grpId="1" animBg="1"/>
          <p:bldP spid="4223" grpId="2" animBg="1"/>
          <p:bldP spid="4224" grpId="0" animBg="1"/>
          <p:bldP spid="4224" grpId="1" animBg="1"/>
          <p:bldP spid="4224" grpId="2" animBg="1"/>
          <p:bldP spid="4225" grpId="0" animBg="1"/>
          <p:bldP spid="4225" grpId="1" animBg="1"/>
          <p:bldP spid="4225" grpId="2" animBg="1"/>
          <p:bldP spid="4226" grpId="0" animBg="1"/>
          <p:bldP spid="4226" grpId="1" animBg="1"/>
          <p:bldP spid="4226" grpId="2" animBg="1"/>
          <p:bldP spid="4227" grpId="0" animBg="1"/>
          <p:bldP spid="4227" grpId="1" animBg="1"/>
          <p:bldP spid="4227" grpId="2" animBg="1"/>
          <p:bldP spid="93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500" fill="hold"/>
                                            <p:tgtEl>
                                              <p:spTgt spid="42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6" presetClass="exit" presetSubtype="32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2" dur="500"/>
                                            <p:tgtEl>
                                              <p:spTgt spid="42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930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500" fill="hold"/>
                                            <p:tgtEl>
                                              <p:spTgt spid="42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xit" presetSubtype="32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47" dur="500"/>
                                            <p:tgtEl>
                                              <p:spTgt spid="42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0" fill="hold"/>
                                            <p:tgtEl>
                                              <p:spTgt spid="929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2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2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500" fill="hold"/>
                                            <p:tgtEl>
                                              <p:spTgt spid="42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6" presetClass="exit" presetSubtype="32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2" dur="500"/>
                                            <p:tgtEl>
                                              <p:spTgt spid="42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000" fill="hold"/>
                                            <p:tgtEl>
                                              <p:spTgt spid="930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2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2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500" fill="hold"/>
                                            <p:tgtEl>
                                              <p:spTgt spid="422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6" presetClass="exit" presetSubtype="32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77" dur="500"/>
                                            <p:tgtEl>
                                              <p:spTgt spid="42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000" fill="hold"/>
                                            <p:tgtEl>
                                              <p:spTgt spid="930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500" fill="hold"/>
                                            <p:tgtEl>
                                              <p:spTgt spid="42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6" presetClass="exit" presetSubtype="32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92" dur="500"/>
                                            <p:tgtEl>
                                              <p:spTgt spid="42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000" fill="hold"/>
                                            <p:tgtEl>
                                              <p:spTgt spid="421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500" fill="hold"/>
                                            <p:tgtEl>
                                              <p:spTgt spid="42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6" presetClass="exit" presetSubtype="32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07" dur="500"/>
                                            <p:tgtEl>
                                              <p:spTgt spid="42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000" fill="hold"/>
                                            <p:tgtEl>
                                              <p:spTgt spid="422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2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2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500" fill="hold"/>
                                            <p:tgtEl>
                                              <p:spTgt spid="42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6" presetClass="exit" presetSubtype="32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22" dur="500"/>
                                            <p:tgtEl>
                                              <p:spTgt spid="42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250"/>
                                            <p:tgtEl>
                                              <p:spTgt spid="9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92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92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929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9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1000" fill="hold"/>
                                            <p:tgtEl>
                                              <p:spTgt spid="419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4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4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1000" fill="hold"/>
                                            <p:tgtEl>
                                              <p:spTgt spid="423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-0.25 0 " pathEditMode="relative" rAng="0" ptsTypes="AA">
                                          <p:cBhvr>
                                            <p:cTn id="148" dur="2900" fill="hold"/>
                                            <p:tgtEl>
                                              <p:spTgt spid="42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92" grpId="0" animBg="1"/>
          <p:bldP spid="9295" grpId="0"/>
          <p:bldP spid="4221" grpId="0" animBg="1"/>
          <p:bldP spid="4221" grpId="1" animBg="1"/>
          <p:bldP spid="4221" grpId="2" animBg="1"/>
          <p:bldP spid="4222" grpId="0" animBg="1"/>
          <p:bldP spid="4222" grpId="1" animBg="1"/>
          <p:bldP spid="4222" grpId="2" animBg="1"/>
          <p:bldP spid="4223" grpId="0" animBg="1"/>
          <p:bldP spid="4223" grpId="1" animBg="1"/>
          <p:bldP spid="4223" grpId="2" animBg="1"/>
          <p:bldP spid="4224" grpId="0" animBg="1"/>
          <p:bldP spid="4224" grpId="1" animBg="1"/>
          <p:bldP spid="4224" grpId="2" animBg="1"/>
          <p:bldP spid="4225" grpId="0" animBg="1"/>
          <p:bldP spid="4225" grpId="1" animBg="1"/>
          <p:bldP spid="4225" grpId="2" animBg="1"/>
          <p:bldP spid="4226" grpId="0" animBg="1"/>
          <p:bldP spid="4226" grpId="1" animBg="1"/>
          <p:bldP spid="4226" grpId="2" animBg="1"/>
          <p:bldP spid="4227" grpId="0" animBg="1"/>
          <p:bldP spid="4227" grpId="1" animBg="1"/>
          <p:bldP spid="4227" grpId="2" animBg="1"/>
          <p:bldP spid="931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" descr="Left:  Group 48">
            <a:extLst>
              <a:ext uri="{FF2B5EF4-FFF2-40B4-BE49-F238E27FC236}">
                <a16:creationId xmlns:a16="http://schemas.microsoft.com/office/drawing/2014/main" id="{F3E3B213-D4E9-48AB-A0CA-F6815EFB5BCC}"/>
              </a:ext>
            </a:extLst>
          </p:cNvPr>
          <p:cNvGrpSpPr/>
          <p:nvPr/>
        </p:nvGrpSpPr>
        <p:grpSpPr>
          <a:xfrm>
            <a:off x="-6096000" y="0"/>
            <a:ext cx="35709226" cy="6857999"/>
            <a:chOff x="0" y="0"/>
            <a:chExt cx="35709226" cy="6857999"/>
          </a:xfrm>
        </p:grpSpPr>
        <p:pic>
          <p:nvPicPr>
            <p:cNvPr id="54" name="PICTURE">
              <a:extLst>
                <a:ext uri="{FF2B5EF4-FFF2-40B4-BE49-F238E27FC236}">
                  <a16:creationId xmlns:a16="http://schemas.microsoft.com/office/drawing/2014/main" id="{4AE6F957-7745-4779-9135-87F8DBE72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55" name="PICTURE">
              <a:extLst>
                <a:ext uri="{FF2B5EF4-FFF2-40B4-BE49-F238E27FC236}">
                  <a16:creationId xmlns:a16="http://schemas.microsoft.com/office/drawing/2014/main" id="{1586F41D-E3F6-4AA3-A07A-1EDDD6BB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8613" y="0"/>
              <a:ext cx="12192000" cy="6857999"/>
            </a:xfrm>
            <a:prstGeom prst="rect">
              <a:avLst/>
            </a:prstGeom>
          </p:spPr>
        </p:pic>
        <p:pic>
          <p:nvPicPr>
            <p:cNvPr id="56" name="PICTURE">
              <a:extLst>
                <a:ext uri="{FF2B5EF4-FFF2-40B4-BE49-F238E27FC236}">
                  <a16:creationId xmlns:a16="http://schemas.microsoft.com/office/drawing/2014/main" id="{D66D8BF5-F44A-4868-9E00-ADE1783D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7226" y="0"/>
              <a:ext cx="12192000" cy="6857999"/>
            </a:xfrm>
            <a:prstGeom prst="rect">
              <a:avLst/>
            </a:prstGeom>
          </p:spPr>
        </p:pic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554739E-397A-4835-B471-9D6FF7F22F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58286" y="458810"/>
            <a:ext cx="632278" cy="633368"/>
            <a:chOff x="6812" y="198"/>
            <a:chExt cx="580" cy="581"/>
          </a:xfrm>
        </p:grpSpPr>
        <p:sp>
          <p:nvSpPr>
            <p:cNvPr id="14" name="AUTOSHAPE">
              <a:extLst>
                <a:ext uri="{FF2B5EF4-FFF2-40B4-BE49-F238E27FC236}">
                  <a16:creationId xmlns:a16="http://schemas.microsoft.com/office/drawing/2014/main" id="{0DA559DD-16D3-4F2C-871E-D5BB389E703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12" y="198"/>
              <a:ext cx="580" cy="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507522E7-2A81-4AC2-9C2B-735740B1F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" y="219"/>
              <a:ext cx="529" cy="511"/>
            </a:xfrm>
            <a:custGeom>
              <a:avLst/>
              <a:gdLst>
                <a:gd name="T0" fmla="*/ 102 w 889"/>
                <a:gd name="T1" fmla="*/ 177 h 870"/>
                <a:gd name="T2" fmla="*/ 83 w 889"/>
                <a:gd name="T3" fmla="*/ 214 h 870"/>
                <a:gd name="T4" fmla="*/ 51 w 889"/>
                <a:gd name="T5" fmla="*/ 210 h 870"/>
                <a:gd name="T6" fmla="*/ 4 w 889"/>
                <a:gd name="T7" fmla="*/ 245 h 870"/>
                <a:gd name="T8" fmla="*/ 40 w 889"/>
                <a:gd name="T9" fmla="*/ 292 h 870"/>
                <a:gd name="T10" fmla="*/ 51 w 889"/>
                <a:gd name="T11" fmla="*/ 292 h 870"/>
                <a:gd name="T12" fmla="*/ 86 w 889"/>
                <a:gd name="T13" fmla="*/ 286 h 870"/>
                <a:gd name="T14" fmla="*/ 108 w 889"/>
                <a:gd name="T15" fmla="*/ 321 h 870"/>
                <a:gd name="T16" fmla="*/ 104 w 889"/>
                <a:gd name="T17" fmla="*/ 427 h 870"/>
                <a:gd name="T18" fmla="*/ 394 w 889"/>
                <a:gd name="T19" fmla="*/ 277 h 870"/>
                <a:gd name="T20" fmla="*/ 538 w 889"/>
                <a:gd name="T21" fmla="*/ 293 h 870"/>
                <a:gd name="T22" fmla="*/ 349 w 889"/>
                <a:gd name="T23" fmla="*/ 496 h 870"/>
                <a:gd name="T24" fmla="*/ 37 w 889"/>
                <a:gd name="T25" fmla="*/ 616 h 870"/>
                <a:gd name="T26" fmla="*/ 119 w 889"/>
                <a:gd name="T27" fmla="*/ 683 h 870"/>
                <a:gd name="T28" fmla="*/ 132 w 889"/>
                <a:gd name="T29" fmla="*/ 722 h 870"/>
                <a:gd name="T30" fmla="*/ 104 w 889"/>
                <a:gd name="T31" fmla="*/ 745 h 870"/>
                <a:gd name="T32" fmla="*/ 97 w 889"/>
                <a:gd name="T33" fmla="*/ 753 h 870"/>
                <a:gd name="T34" fmla="*/ 108 w 889"/>
                <a:gd name="T35" fmla="*/ 811 h 870"/>
                <a:gd name="T36" fmla="*/ 165 w 889"/>
                <a:gd name="T37" fmla="*/ 798 h 870"/>
                <a:gd name="T38" fmla="*/ 184 w 889"/>
                <a:gd name="T39" fmla="*/ 771 h 870"/>
                <a:gd name="T40" fmla="*/ 225 w 889"/>
                <a:gd name="T41" fmla="*/ 781 h 870"/>
                <a:gd name="T42" fmla="*/ 297 w 889"/>
                <a:gd name="T43" fmla="*/ 858 h 870"/>
                <a:gd name="T44" fmla="*/ 394 w 889"/>
                <a:gd name="T45" fmla="*/ 538 h 870"/>
                <a:gd name="T46" fmla="*/ 583 w 889"/>
                <a:gd name="T47" fmla="*/ 335 h 870"/>
                <a:gd name="T48" fmla="*/ 610 w 889"/>
                <a:gd name="T49" fmla="*/ 477 h 870"/>
                <a:gd name="T50" fmla="*/ 481 w 889"/>
                <a:gd name="T51" fmla="*/ 777 h 870"/>
                <a:gd name="T52" fmla="*/ 586 w 889"/>
                <a:gd name="T53" fmla="*/ 766 h 870"/>
                <a:gd name="T54" fmla="*/ 623 w 889"/>
                <a:gd name="T55" fmla="*/ 785 h 870"/>
                <a:gd name="T56" fmla="*/ 620 w 889"/>
                <a:gd name="T57" fmla="*/ 821 h 870"/>
                <a:gd name="T58" fmla="*/ 620 w 889"/>
                <a:gd name="T59" fmla="*/ 831 h 870"/>
                <a:gd name="T60" fmla="*/ 669 w 889"/>
                <a:gd name="T61" fmla="*/ 865 h 870"/>
                <a:gd name="T62" fmla="*/ 701 w 889"/>
                <a:gd name="T63" fmla="*/ 815 h 870"/>
                <a:gd name="T64" fmla="*/ 695 w 889"/>
                <a:gd name="T65" fmla="*/ 783 h 870"/>
                <a:gd name="T66" fmla="*/ 731 w 889"/>
                <a:gd name="T67" fmla="*/ 761 h 870"/>
                <a:gd name="T68" fmla="*/ 836 w 889"/>
                <a:gd name="T69" fmla="*/ 764 h 870"/>
                <a:gd name="T70" fmla="*/ 672 w 889"/>
                <a:gd name="T71" fmla="*/ 466 h 870"/>
                <a:gd name="T72" fmla="*/ 697 w 889"/>
                <a:gd name="T73" fmla="*/ 212 h 870"/>
                <a:gd name="T74" fmla="*/ 844 w 889"/>
                <a:gd name="T75" fmla="*/ 55 h 870"/>
                <a:gd name="T76" fmla="*/ 842 w 889"/>
                <a:gd name="T77" fmla="*/ 11 h 870"/>
                <a:gd name="T78" fmla="*/ 799 w 889"/>
                <a:gd name="T79" fmla="*/ 13 h 870"/>
                <a:gd name="T80" fmla="*/ 652 w 889"/>
                <a:gd name="T81" fmla="*/ 171 h 870"/>
                <a:gd name="T82" fmla="*/ 401 w 889"/>
                <a:gd name="T83" fmla="*/ 214 h 870"/>
                <a:gd name="T84" fmla="*/ 92 w 889"/>
                <a:gd name="T85" fmla="*/ 72 h 870"/>
                <a:gd name="T86" fmla="*/ 102 w 889"/>
                <a:gd name="T87" fmla="*/ 177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9" h="870">
                  <a:moveTo>
                    <a:pt x="102" y="177"/>
                  </a:moveTo>
                  <a:cubicBezTo>
                    <a:pt x="116" y="192"/>
                    <a:pt x="104" y="216"/>
                    <a:pt x="83" y="214"/>
                  </a:cubicBezTo>
                  <a:lnTo>
                    <a:pt x="51" y="210"/>
                  </a:lnTo>
                  <a:cubicBezTo>
                    <a:pt x="28" y="208"/>
                    <a:pt x="7" y="223"/>
                    <a:pt x="4" y="245"/>
                  </a:cubicBezTo>
                  <a:cubicBezTo>
                    <a:pt x="0" y="269"/>
                    <a:pt x="17" y="290"/>
                    <a:pt x="40" y="292"/>
                  </a:cubicBezTo>
                  <a:cubicBezTo>
                    <a:pt x="44" y="292"/>
                    <a:pt x="48" y="292"/>
                    <a:pt x="51" y="292"/>
                  </a:cubicBezTo>
                  <a:lnTo>
                    <a:pt x="86" y="286"/>
                  </a:lnTo>
                  <a:cubicBezTo>
                    <a:pt x="106" y="282"/>
                    <a:pt x="120" y="305"/>
                    <a:pt x="108" y="321"/>
                  </a:cubicBezTo>
                  <a:cubicBezTo>
                    <a:pt x="81" y="357"/>
                    <a:pt x="58" y="395"/>
                    <a:pt x="104" y="427"/>
                  </a:cubicBezTo>
                  <a:cubicBezTo>
                    <a:pt x="180" y="478"/>
                    <a:pt x="322" y="387"/>
                    <a:pt x="394" y="277"/>
                  </a:cubicBezTo>
                  <a:cubicBezTo>
                    <a:pt x="433" y="290"/>
                    <a:pt x="485" y="300"/>
                    <a:pt x="538" y="293"/>
                  </a:cubicBezTo>
                  <a:lnTo>
                    <a:pt x="349" y="496"/>
                  </a:lnTo>
                  <a:cubicBezTo>
                    <a:pt x="217" y="476"/>
                    <a:pt x="48" y="524"/>
                    <a:pt x="37" y="616"/>
                  </a:cubicBezTo>
                  <a:cubicBezTo>
                    <a:pt x="30" y="672"/>
                    <a:pt x="74" y="680"/>
                    <a:pt x="119" y="683"/>
                  </a:cubicBezTo>
                  <a:cubicBezTo>
                    <a:pt x="139" y="684"/>
                    <a:pt x="147" y="709"/>
                    <a:pt x="132" y="722"/>
                  </a:cubicBezTo>
                  <a:lnTo>
                    <a:pt x="104" y="745"/>
                  </a:lnTo>
                  <a:cubicBezTo>
                    <a:pt x="102" y="747"/>
                    <a:pt x="99" y="750"/>
                    <a:pt x="97" y="753"/>
                  </a:cubicBezTo>
                  <a:cubicBezTo>
                    <a:pt x="83" y="772"/>
                    <a:pt x="88" y="798"/>
                    <a:pt x="108" y="811"/>
                  </a:cubicBezTo>
                  <a:cubicBezTo>
                    <a:pt x="127" y="823"/>
                    <a:pt x="152" y="816"/>
                    <a:pt x="165" y="798"/>
                  </a:cubicBezTo>
                  <a:lnTo>
                    <a:pt x="184" y="771"/>
                  </a:lnTo>
                  <a:cubicBezTo>
                    <a:pt x="196" y="755"/>
                    <a:pt x="222" y="761"/>
                    <a:pt x="225" y="781"/>
                  </a:cubicBezTo>
                  <a:cubicBezTo>
                    <a:pt x="231" y="826"/>
                    <a:pt x="242" y="869"/>
                    <a:pt x="297" y="858"/>
                  </a:cubicBezTo>
                  <a:cubicBezTo>
                    <a:pt x="388" y="841"/>
                    <a:pt x="424" y="669"/>
                    <a:pt x="394" y="538"/>
                  </a:cubicBezTo>
                  <a:lnTo>
                    <a:pt x="583" y="335"/>
                  </a:lnTo>
                  <a:cubicBezTo>
                    <a:pt x="580" y="389"/>
                    <a:pt x="593" y="439"/>
                    <a:pt x="610" y="477"/>
                  </a:cubicBezTo>
                  <a:cubicBezTo>
                    <a:pt x="505" y="558"/>
                    <a:pt x="425" y="706"/>
                    <a:pt x="481" y="777"/>
                  </a:cubicBezTo>
                  <a:cubicBezTo>
                    <a:pt x="516" y="821"/>
                    <a:pt x="552" y="796"/>
                    <a:pt x="586" y="766"/>
                  </a:cubicBezTo>
                  <a:cubicBezTo>
                    <a:pt x="601" y="753"/>
                    <a:pt x="625" y="765"/>
                    <a:pt x="623" y="785"/>
                  </a:cubicBezTo>
                  <a:lnTo>
                    <a:pt x="620" y="821"/>
                  </a:lnTo>
                  <a:cubicBezTo>
                    <a:pt x="619" y="824"/>
                    <a:pt x="619" y="828"/>
                    <a:pt x="620" y="831"/>
                  </a:cubicBezTo>
                  <a:cubicBezTo>
                    <a:pt x="624" y="854"/>
                    <a:pt x="646" y="870"/>
                    <a:pt x="669" y="865"/>
                  </a:cubicBezTo>
                  <a:cubicBezTo>
                    <a:pt x="691" y="860"/>
                    <a:pt x="704" y="837"/>
                    <a:pt x="701" y="815"/>
                  </a:cubicBezTo>
                  <a:lnTo>
                    <a:pt x="695" y="783"/>
                  </a:lnTo>
                  <a:cubicBezTo>
                    <a:pt x="692" y="763"/>
                    <a:pt x="715" y="749"/>
                    <a:pt x="731" y="761"/>
                  </a:cubicBezTo>
                  <a:cubicBezTo>
                    <a:pt x="767" y="788"/>
                    <a:pt x="805" y="811"/>
                    <a:pt x="836" y="764"/>
                  </a:cubicBezTo>
                  <a:cubicBezTo>
                    <a:pt x="889" y="686"/>
                    <a:pt x="789" y="535"/>
                    <a:pt x="672" y="466"/>
                  </a:cubicBezTo>
                  <a:cubicBezTo>
                    <a:pt x="652" y="424"/>
                    <a:pt x="609" y="307"/>
                    <a:pt x="697" y="212"/>
                  </a:cubicBezTo>
                  <a:lnTo>
                    <a:pt x="844" y="55"/>
                  </a:lnTo>
                  <a:cubicBezTo>
                    <a:pt x="855" y="42"/>
                    <a:pt x="855" y="23"/>
                    <a:pt x="842" y="11"/>
                  </a:cubicBezTo>
                  <a:cubicBezTo>
                    <a:pt x="830" y="0"/>
                    <a:pt x="811" y="0"/>
                    <a:pt x="799" y="13"/>
                  </a:cubicBezTo>
                  <a:lnTo>
                    <a:pt x="652" y="171"/>
                  </a:lnTo>
                  <a:cubicBezTo>
                    <a:pt x="564" y="266"/>
                    <a:pt x="445" y="232"/>
                    <a:pt x="401" y="214"/>
                  </a:cubicBezTo>
                  <a:cubicBezTo>
                    <a:pt x="324" y="103"/>
                    <a:pt x="166" y="13"/>
                    <a:pt x="92" y="72"/>
                  </a:cubicBezTo>
                  <a:cubicBezTo>
                    <a:pt x="47" y="106"/>
                    <a:pt x="73" y="143"/>
                    <a:pt x="102" y="177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9" name="PICTURE">
            <a:extLst>
              <a:ext uri="{FF2B5EF4-FFF2-40B4-BE49-F238E27FC236}">
                <a16:creationId xmlns:a16="http://schemas.microsoft.com/office/drawing/2014/main" id="{7809BE23-8983-4A6E-84C1-334510C7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3" y="413042"/>
            <a:ext cx="909637" cy="924388"/>
          </a:xfrm>
          <a:prstGeom prst="rect">
            <a:avLst/>
          </a:prstGeom>
        </p:spPr>
      </p:pic>
      <p:sp>
        <p:nvSpPr>
          <p:cNvPr id="9310" name="AUTOSHAPE">
            <a:extLst>
              <a:ext uri="{FF2B5EF4-FFF2-40B4-BE49-F238E27FC236}">
                <a16:creationId xmlns:a16="http://schemas.microsoft.com/office/drawing/2014/main" id="{88188D69-8B0D-409C-846F-59E1EC43E42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24338" y="1651000"/>
            <a:ext cx="37433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11" name="TEXTBOX">
            <a:extLst>
              <a:ext uri="{FF2B5EF4-FFF2-40B4-BE49-F238E27FC236}">
                <a16:creationId xmlns:a16="http://schemas.microsoft.com/office/drawing/2014/main" id="{E9F55B17-3F59-4DC1-8723-9F1973BB9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9196" y="-1137292"/>
            <a:ext cx="403033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Have you ever tried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PICTURE">
            <a:extLst>
              <a:ext uri="{FF2B5EF4-FFF2-40B4-BE49-F238E27FC236}">
                <a16:creationId xmlns:a16="http://schemas.microsoft.com/office/drawing/2014/main" id="{06991C33-219E-4A9D-B665-C660801B3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47"/>
          <a:stretch/>
        </p:blipFill>
        <p:spPr>
          <a:xfrm>
            <a:off x="4267955" y="3983809"/>
            <a:ext cx="3837858" cy="2402814"/>
          </a:xfrm>
          <a:prstGeom prst="rect">
            <a:avLst/>
          </a:prstGeom>
        </p:spPr>
      </p:pic>
      <p:sp>
        <p:nvSpPr>
          <p:cNvPr id="30" name="FREEFORM">
            <a:extLst>
              <a:ext uri="{FF2B5EF4-FFF2-40B4-BE49-F238E27FC236}">
                <a16:creationId xmlns:a16="http://schemas.microsoft.com/office/drawing/2014/main" id="{E7FAE993-6D1B-47CB-8646-109A597D14DA}"/>
              </a:ext>
            </a:extLst>
          </p:cNvPr>
          <p:cNvSpPr>
            <a:spLocks/>
          </p:cNvSpPr>
          <p:nvPr/>
        </p:nvSpPr>
        <p:spPr bwMode="auto">
          <a:xfrm>
            <a:off x="3914775" y="7664602"/>
            <a:ext cx="4362450" cy="850900"/>
          </a:xfrm>
          <a:custGeom>
            <a:avLst/>
            <a:gdLst>
              <a:gd name="T0" fmla="*/ 467 w 5813"/>
              <a:gd name="T1" fmla="*/ 0 h 1107"/>
              <a:gd name="T2" fmla="*/ 5385 w 5813"/>
              <a:gd name="T3" fmla="*/ 0 h 1107"/>
              <a:gd name="T4" fmla="*/ 5385 w 5813"/>
              <a:gd name="T5" fmla="*/ 0 h 1107"/>
              <a:gd name="T6" fmla="*/ 5813 w 5813"/>
              <a:gd name="T7" fmla="*/ 0 h 1107"/>
              <a:gd name="T8" fmla="*/ 5599 w 5813"/>
              <a:gd name="T9" fmla="*/ 554 h 1107"/>
              <a:gd name="T10" fmla="*/ 5813 w 5813"/>
              <a:gd name="T11" fmla="*/ 1107 h 1107"/>
              <a:gd name="T12" fmla="*/ 5385 w 5813"/>
              <a:gd name="T13" fmla="*/ 1107 h 1107"/>
              <a:gd name="T14" fmla="*/ 5385 w 5813"/>
              <a:gd name="T15" fmla="*/ 1107 h 1107"/>
              <a:gd name="T16" fmla="*/ 467 w 5813"/>
              <a:gd name="T17" fmla="*/ 1107 h 1107"/>
              <a:gd name="T18" fmla="*/ 467 w 5813"/>
              <a:gd name="T19" fmla="*/ 1107 h 1107"/>
              <a:gd name="T20" fmla="*/ 428 w 5813"/>
              <a:gd name="T21" fmla="*/ 1107 h 1107"/>
              <a:gd name="T22" fmla="*/ 0 w 5813"/>
              <a:gd name="T23" fmla="*/ 1107 h 1107"/>
              <a:gd name="T24" fmla="*/ 214 w 5813"/>
              <a:gd name="T25" fmla="*/ 554 h 1107"/>
              <a:gd name="T26" fmla="*/ 0 w 5813"/>
              <a:gd name="T27" fmla="*/ 0 h 1107"/>
              <a:gd name="T28" fmla="*/ 428 w 5813"/>
              <a:gd name="T29" fmla="*/ 0 h 1107"/>
              <a:gd name="T30" fmla="*/ 467 w 5813"/>
              <a:gd name="T31" fmla="*/ 0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13" h="1107">
                <a:moveTo>
                  <a:pt x="467" y="0"/>
                </a:moveTo>
                <a:lnTo>
                  <a:pt x="5385" y="0"/>
                </a:lnTo>
                <a:lnTo>
                  <a:pt x="5385" y="0"/>
                </a:lnTo>
                <a:lnTo>
                  <a:pt x="5813" y="0"/>
                </a:lnTo>
                <a:lnTo>
                  <a:pt x="5599" y="554"/>
                </a:lnTo>
                <a:lnTo>
                  <a:pt x="5813" y="1107"/>
                </a:lnTo>
                <a:lnTo>
                  <a:pt x="5385" y="1107"/>
                </a:lnTo>
                <a:lnTo>
                  <a:pt x="5385" y="1107"/>
                </a:lnTo>
                <a:lnTo>
                  <a:pt x="467" y="1107"/>
                </a:lnTo>
                <a:lnTo>
                  <a:pt x="467" y="1107"/>
                </a:lnTo>
                <a:lnTo>
                  <a:pt x="428" y="1107"/>
                </a:lnTo>
                <a:lnTo>
                  <a:pt x="0" y="1107"/>
                </a:lnTo>
                <a:lnTo>
                  <a:pt x="214" y="554"/>
                </a:lnTo>
                <a:lnTo>
                  <a:pt x="0" y="0"/>
                </a:lnTo>
                <a:lnTo>
                  <a:pt x="428" y="0"/>
                </a:lnTo>
                <a:lnTo>
                  <a:pt x="467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TEXTBOX">
            <a:extLst>
              <a:ext uri="{FF2B5EF4-FFF2-40B4-BE49-F238E27FC236}">
                <a16:creationId xmlns:a16="http://schemas.microsoft.com/office/drawing/2014/main" id="{11F78906-6EFE-4ED4-8222-94472FD64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7743977"/>
            <a:ext cx="34083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28242F"/>
                </a:solidFill>
                <a:effectLst/>
                <a:latin typeface="Pacifico" panose="02000000000000000000" pitchFamily="2" charset="0"/>
              </a:rPr>
              <a:t>Preparing One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98" name="PICTURE" descr="A close up of a map&#10;&#10;Description generated with high confidence">
            <a:extLst>
              <a:ext uri="{FF2B5EF4-FFF2-40B4-BE49-F238E27FC236}">
                <a16:creationId xmlns:a16="http://schemas.microsoft.com/office/drawing/2014/main" id="{5B4672DD-A972-46D2-B877-27EFFFA01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2539">
            <a:off x="5505251" y="2636503"/>
            <a:ext cx="1391750" cy="2063062"/>
          </a:xfrm>
          <a:prstGeom prst="rect">
            <a:avLst/>
          </a:prstGeom>
        </p:spPr>
      </p:pic>
      <p:pic>
        <p:nvPicPr>
          <p:cNvPr id="9300" name="PICTURE">
            <a:extLst>
              <a:ext uri="{FF2B5EF4-FFF2-40B4-BE49-F238E27FC236}">
                <a16:creationId xmlns:a16="http://schemas.microsoft.com/office/drawing/2014/main" id="{2A9439B5-5C12-4E0D-8A5F-801B226FA8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9761">
            <a:off x="5143412" y="2666363"/>
            <a:ext cx="785932" cy="927832"/>
          </a:xfrm>
          <a:prstGeom prst="rect">
            <a:avLst/>
          </a:prstGeom>
        </p:spPr>
      </p:pic>
      <p:pic>
        <p:nvPicPr>
          <p:cNvPr id="9302" name="PICTURE" descr="A picture containing gear&#10;&#10;Description generated with high confidence">
            <a:extLst>
              <a:ext uri="{FF2B5EF4-FFF2-40B4-BE49-F238E27FC236}">
                <a16:creationId xmlns:a16="http://schemas.microsoft.com/office/drawing/2014/main" id="{26FBE07F-736D-46A0-90EB-2E2E83132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45" y="3639107"/>
            <a:ext cx="578534" cy="376590"/>
          </a:xfrm>
          <a:prstGeom prst="rect">
            <a:avLst/>
          </a:prstGeom>
        </p:spPr>
      </p:pic>
      <p:pic>
        <p:nvPicPr>
          <p:cNvPr id="9306" name="PICTURE">
            <a:extLst>
              <a:ext uri="{FF2B5EF4-FFF2-40B4-BE49-F238E27FC236}">
                <a16:creationId xmlns:a16="http://schemas.microsoft.com/office/drawing/2014/main" id="{B2AA8733-D843-4203-9702-A47644FC3F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85851">
            <a:off x="6201127" y="2610644"/>
            <a:ext cx="1047908" cy="867796"/>
          </a:xfrm>
          <a:prstGeom prst="rect">
            <a:avLst/>
          </a:prstGeom>
        </p:spPr>
      </p:pic>
      <p:pic>
        <p:nvPicPr>
          <p:cNvPr id="4219" name="PICTURE" descr="A picture containing gear&#10;&#10;Description generated with high confidence">
            <a:extLst>
              <a:ext uri="{FF2B5EF4-FFF2-40B4-BE49-F238E27FC236}">
                <a16:creationId xmlns:a16="http://schemas.microsoft.com/office/drawing/2014/main" id="{DDAC6484-69D0-4CFC-A920-56E4BE204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69" y="3843413"/>
            <a:ext cx="578534" cy="376590"/>
          </a:xfrm>
          <a:prstGeom prst="rect">
            <a:avLst/>
          </a:prstGeom>
        </p:spPr>
      </p:pic>
      <p:pic>
        <p:nvPicPr>
          <p:cNvPr id="4220" name="PICTURE" descr="A picture containing gear&#10;&#10;Description generated with high confidence">
            <a:extLst>
              <a:ext uri="{FF2B5EF4-FFF2-40B4-BE49-F238E27FC236}">
                <a16:creationId xmlns:a16="http://schemas.microsoft.com/office/drawing/2014/main" id="{2A3D37E3-467C-46DF-852D-8C97C74CA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38" y="3464277"/>
            <a:ext cx="578534" cy="376590"/>
          </a:xfrm>
          <a:prstGeom prst="rect">
            <a:avLst/>
          </a:prstGeom>
        </p:spPr>
      </p:pic>
      <p:pic>
        <p:nvPicPr>
          <p:cNvPr id="36" name="PICTURE">
            <a:extLst>
              <a:ext uri="{FF2B5EF4-FFF2-40B4-BE49-F238E27FC236}">
                <a16:creationId xmlns:a16="http://schemas.microsoft.com/office/drawing/2014/main" id="{A1831FCD-0279-4589-9C43-5BC5FAAA6A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7"/>
          <a:stretch/>
        </p:blipFill>
        <p:spPr>
          <a:xfrm>
            <a:off x="4267955" y="4432300"/>
            <a:ext cx="3837858" cy="1954323"/>
          </a:xfrm>
          <a:custGeom>
            <a:avLst/>
            <a:gdLst>
              <a:gd name="connsiteX0" fmla="*/ 0 w 3837858"/>
              <a:gd name="connsiteY0" fmla="*/ 0 h 1954323"/>
              <a:gd name="connsiteX1" fmla="*/ 434745 w 3837858"/>
              <a:gd name="connsiteY1" fmla="*/ 0 h 1954323"/>
              <a:gd name="connsiteX2" fmla="*/ 441026 w 3837858"/>
              <a:gd name="connsiteY2" fmla="*/ 14680 h 1954323"/>
              <a:gd name="connsiteX3" fmla="*/ 1913009 w 3837858"/>
              <a:gd name="connsiteY3" fmla="*/ 171450 h 1954323"/>
              <a:gd name="connsiteX4" fmla="*/ 3384992 w 3837858"/>
              <a:gd name="connsiteY4" fmla="*/ 14680 h 1954323"/>
              <a:gd name="connsiteX5" fmla="*/ 3391273 w 3837858"/>
              <a:gd name="connsiteY5" fmla="*/ 0 h 1954323"/>
              <a:gd name="connsiteX6" fmla="*/ 3837858 w 3837858"/>
              <a:gd name="connsiteY6" fmla="*/ 0 h 1954323"/>
              <a:gd name="connsiteX7" fmla="*/ 3837858 w 3837858"/>
              <a:gd name="connsiteY7" fmla="*/ 1954323 h 1954323"/>
              <a:gd name="connsiteX8" fmla="*/ 0 w 3837858"/>
              <a:gd name="connsiteY8" fmla="*/ 1954323 h 195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7858" h="1954323">
                <a:moveTo>
                  <a:pt x="0" y="0"/>
                </a:moveTo>
                <a:lnTo>
                  <a:pt x="434745" y="0"/>
                </a:lnTo>
                <a:lnTo>
                  <a:pt x="441026" y="14680"/>
                </a:lnTo>
                <a:cubicBezTo>
                  <a:pt x="516798" y="102736"/>
                  <a:pt x="1146909" y="171450"/>
                  <a:pt x="1913009" y="171450"/>
                </a:cubicBezTo>
                <a:cubicBezTo>
                  <a:pt x="2679109" y="171450"/>
                  <a:pt x="3309220" y="102736"/>
                  <a:pt x="3384992" y="14680"/>
                </a:cubicBezTo>
                <a:lnTo>
                  <a:pt x="3391273" y="0"/>
                </a:lnTo>
                <a:lnTo>
                  <a:pt x="3837858" y="0"/>
                </a:lnTo>
                <a:lnTo>
                  <a:pt x="3837858" y="1954323"/>
                </a:lnTo>
                <a:lnTo>
                  <a:pt x="0" y="1954323"/>
                </a:lnTo>
                <a:close/>
              </a:path>
            </a:pathLst>
          </a:custGeom>
        </p:spPr>
      </p:pic>
      <p:pic>
        <p:nvPicPr>
          <p:cNvPr id="28" name="PICTURE">
            <a:extLst>
              <a:ext uri="{FF2B5EF4-FFF2-40B4-BE49-F238E27FC236}">
                <a16:creationId xmlns:a16="http://schemas.microsoft.com/office/drawing/2014/main" id="{3001E3BA-54A0-409D-8054-69BE3298D1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62" b="67731"/>
          <a:stretch/>
        </p:blipFill>
        <p:spPr>
          <a:xfrm rot="20563635">
            <a:off x="4567470" y="528569"/>
            <a:ext cx="3489298" cy="1718475"/>
          </a:xfrm>
          <a:prstGeom prst="rect">
            <a:avLst/>
          </a:prstGeom>
        </p:spPr>
      </p:pic>
      <p:sp>
        <p:nvSpPr>
          <p:cNvPr id="7" name="TEXTBOX">
            <a:extLst>
              <a:ext uri="{FF2B5EF4-FFF2-40B4-BE49-F238E27FC236}">
                <a16:creationId xmlns:a16="http://schemas.microsoft.com/office/drawing/2014/main" id="{B11C8220-F72E-479C-880C-7CF37E25D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36" y="2817813"/>
            <a:ext cx="241983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and it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">
            <a:extLst>
              <a:ext uri="{FF2B5EF4-FFF2-40B4-BE49-F238E27FC236}">
                <a16:creationId xmlns:a16="http://schemas.microsoft.com/office/drawing/2014/main" id="{BD21A541-6A53-4824-92FD-BAFFAA612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9399" y="2800350"/>
            <a:ext cx="138525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just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">
            <a:extLst>
              <a:ext uri="{FF2B5EF4-FFF2-40B4-BE49-F238E27FC236}">
                <a16:creationId xmlns:a16="http://schemas.microsoft.com/office/drawing/2014/main" id="{1CE99CB8-A155-49FA-A3FE-AD3C7D7CF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219" y="1779681"/>
            <a:ext cx="569450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doesn't come out RIGHT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58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4075 -0.02662 L 0.04075 0.20232 L 0.04466 0.20023 " pathEditMode="relative" rAng="0" ptsTypes="AAA">
                                          <p:cBhvr>
                                            <p:cTn id="28" dur="350" fill="hold"/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5" y="1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350" fill="hold"/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0" presetClass="pat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0 L 0 0.28449 L 0.00312 0.28217 " pathEditMode="relative" ptsTypes="AAA">
                                          <p:cBhvr>
                                            <p:cTn id="32" dur="350" fill="hold"/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350" fill="hold"/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8449 L 0.00312 0.28217 " pathEditMode="relative" ptsTypes="AAA">
                                          <p:cBhvr>
                                            <p:cTn id="36" dur="350" fill="hold"/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350" fill="hold"/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8449 L 0.00312 0.28217 " pathEditMode="relative" ptsTypes="AAA">
                                          <p:cBhvr>
                                            <p:cTn id="40" dur="350" fill="hold"/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2" dur="350" fill="hold"/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8449 L 0.00312 0.28217 " pathEditMode="relative" ptsTypes="AAA">
                                          <p:cBhvr>
                                            <p:cTn id="44" dur="350" fill="hold"/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350" fill="hold"/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3.75E-6 -2.22222E-6 L -3.75E-6 0.2294 L 0.00378 0.22732 " pathEditMode="relative" rAng="0" ptsTypes="AAA">
                                          <p:cBhvr>
                                            <p:cTn id="48" dur="350" fill="hold"/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" y="1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50" dur="350" fill="hold"/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46250" decel="5375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66667E-6 -4.81481E-6 L 0.01068 0.45741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4" y="2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7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2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-0.25 0 " pathEditMode="relative" rAng="0" ptsTypes="AA">
                                          <p:cBhvr>
                                            <p:cTn id="7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1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/>
          <p:bldP spid="8" grpId="1"/>
          <p:bldP spid="26" grpId="0"/>
          <p:bldP spid="26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4075 -0.02662 L 0.04075 0.20232 L 0.04466 0.20023 " pathEditMode="relative" rAng="0" ptsTypes="AAA">
                                          <p:cBhvr>
                                            <p:cTn id="28" dur="350" fill="hold"/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5" y="1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350" fill="hold"/>
                                            <p:tgtEl>
                                              <p:spTgt spid="42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0" presetClass="pat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 0 L 0 0.28449 L 0.00312 0.28217 " pathEditMode="relative" ptsTypes="AAA">
                                          <p:cBhvr>
                                            <p:cTn id="32" dur="350" fill="hold"/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350" fill="hold"/>
                                            <p:tgtEl>
                                              <p:spTgt spid="42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8449 L 0.00312 0.28217 " pathEditMode="relative" ptsTypes="AAA">
                                          <p:cBhvr>
                                            <p:cTn id="36" dur="350" fill="hold"/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350" fill="hold"/>
                                            <p:tgtEl>
                                              <p:spTgt spid="930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8449 L 0.00312 0.28217 " pathEditMode="relative" ptsTypes="AAA">
                                          <p:cBhvr>
                                            <p:cTn id="40" dur="350" fill="hold"/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2" dur="350" fill="hold"/>
                                            <p:tgtEl>
                                              <p:spTgt spid="93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8449 L 0.00312 0.28217 " pathEditMode="relative" ptsTypes="AAA">
                                          <p:cBhvr>
                                            <p:cTn id="44" dur="350" fill="hold"/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350" fill="hold"/>
                                            <p:tgtEl>
                                              <p:spTgt spid="93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3.75E-6 -2.22222E-6 L -3.75E-6 0.2294 L 0.00378 0.22732 " pathEditMode="relative" rAng="0" ptsTypes="AAA">
                                          <p:cBhvr>
                                            <p:cTn id="48" dur="350" fill="hold"/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" y="1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50" dur="350" fill="hold"/>
                                            <p:tgtEl>
                                              <p:spTgt spid="929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46250" decel="5375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66667E-6 -4.81481E-6 L 0.01068 0.45741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4" y="2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2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-0.25 0 " pathEditMode="relative" rAng="0" ptsTypes="AA">
                                          <p:cBhvr>
                                            <p:cTn id="7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1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/>
          <p:bldP spid="8" grpId="1"/>
          <p:bldP spid="26" grpId="0"/>
          <p:bldP spid="26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" descr="Left:  Group 31">
            <a:extLst>
              <a:ext uri="{FF2B5EF4-FFF2-40B4-BE49-F238E27FC236}">
                <a16:creationId xmlns:a16="http://schemas.microsoft.com/office/drawing/2014/main" id="{A8C307F3-5598-45C4-A54F-6A0D97528B2B}"/>
              </a:ext>
            </a:extLst>
          </p:cNvPr>
          <p:cNvGrpSpPr/>
          <p:nvPr/>
        </p:nvGrpSpPr>
        <p:grpSpPr>
          <a:xfrm>
            <a:off x="-12192000" y="0"/>
            <a:ext cx="35709226" cy="6857999"/>
            <a:chOff x="0" y="0"/>
            <a:chExt cx="35709226" cy="6857999"/>
          </a:xfrm>
        </p:grpSpPr>
        <p:pic>
          <p:nvPicPr>
            <p:cNvPr id="25" name="PICTURE">
              <a:extLst>
                <a:ext uri="{FF2B5EF4-FFF2-40B4-BE49-F238E27FC236}">
                  <a16:creationId xmlns:a16="http://schemas.microsoft.com/office/drawing/2014/main" id="{01491D26-594C-4DF6-A206-6E0B45088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28" name="PICTURE">
              <a:extLst>
                <a:ext uri="{FF2B5EF4-FFF2-40B4-BE49-F238E27FC236}">
                  <a16:creationId xmlns:a16="http://schemas.microsoft.com/office/drawing/2014/main" id="{9C940CE1-BAC6-48FD-868C-6CED5ED9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8613" y="0"/>
              <a:ext cx="12192000" cy="6857999"/>
            </a:xfrm>
            <a:prstGeom prst="rect">
              <a:avLst/>
            </a:prstGeom>
          </p:spPr>
        </p:pic>
        <p:pic>
          <p:nvPicPr>
            <p:cNvPr id="29" name="PICTURE">
              <a:extLst>
                <a:ext uri="{FF2B5EF4-FFF2-40B4-BE49-F238E27FC236}">
                  <a16:creationId xmlns:a16="http://schemas.microsoft.com/office/drawing/2014/main" id="{3EF5A40A-D415-477E-9CEF-15CE3CA4C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7226" y="0"/>
              <a:ext cx="12192000" cy="6857999"/>
            </a:xfrm>
            <a:prstGeom prst="rect">
              <a:avLst/>
            </a:prstGeom>
          </p:spPr>
        </p:pic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E4106686-172D-47D9-9AE9-C538E3257D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3467754"/>
            <a:ext cx="2980944" cy="3390245"/>
            <a:chOff x="9" y="2555"/>
            <a:chExt cx="1544" cy="1756"/>
          </a:xfrm>
        </p:grpSpPr>
        <p:sp>
          <p:nvSpPr>
            <p:cNvPr id="31" name="FREEFORM">
              <a:extLst>
                <a:ext uri="{FF2B5EF4-FFF2-40B4-BE49-F238E27FC236}">
                  <a16:creationId xmlns:a16="http://schemas.microsoft.com/office/drawing/2014/main" id="{E9EE2F6B-488F-47C9-B3E4-8837CE794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" y="2625"/>
              <a:ext cx="588" cy="586"/>
            </a:xfrm>
            <a:custGeom>
              <a:avLst/>
              <a:gdLst>
                <a:gd name="T0" fmla="*/ 0 w 1646"/>
                <a:gd name="T1" fmla="*/ 357 h 1646"/>
                <a:gd name="T2" fmla="*/ 523 w 1646"/>
                <a:gd name="T3" fmla="*/ 43 h 1646"/>
                <a:gd name="T4" fmla="*/ 746 w 1646"/>
                <a:gd name="T5" fmla="*/ 71 h 1646"/>
                <a:gd name="T6" fmla="*/ 1576 w 1646"/>
                <a:gd name="T7" fmla="*/ 900 h 1646"/>
                <a:gd name="T8" fmla="*/ 1603 w 1646"/>
                <a:gd name="T9" fmla="*/ 1123 h 1646"/>
                <a:gd name="T10" fmla="*/ 1290 w 1646"/>
                <a:gd name="T11" fmla="*/ 1646 h 1646"/>
                <a:gd name="T12" fmla="*/ 0 w 1646"/>
                <a:gd name="T13" fmla="*/ 357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6" h="1646">
                  <a:moveTo>
                    <a:pt x="0" y="357"/>
                  </a:moveTo>
                  <a:lnTo>
                    <a:pt x="523" y="43"/>
                  </a:lnTo>
                  <a:cubicBezTo>
                    <a:pt x="595" y="0"/>
                    <a:pt x="686" y="11"/>
                    <a:pt x="746" y="71"/>
                  </a:cubicBezTo>
                  <a:lnTo>
                    <a:pt x="1576" y="900"/>
                  </a:lnTo>
                  <a:cubicBezTo>
                    <a:pt x="1635" y="960"/>
                    <a:pt x="1646" y="1051"/>
                    <a:pt x="1603" y="1123"/>
                  </a:cubicBezTo>
                  <a:lnTo>
                    <a:pt x="1290" y="1646"/>
                  </a:lnTo>
                  <a:lnTo>
                    <a:pt x="0" y="357"/>
                  </a:lnTo>
                  <a:close/>
                </a:path>
              </a:pathLst>
            </a:custGeom>
            <a:solidFill>
              <a:srgbClr val="9E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">
              <a:extLst>
                <a:ext uri="{FF2B5EF4-FFF2-40B4-BE49-F238E27FC236}">
                  <a16:creationId xmlns:a16="http://schemas.microsoft.com/office/drawing/2014/main" id="{D839967B-78C6-4570-A7F6-EA2B04798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2555"/>
              <a:ext cx="1539" cy="1752"/>
            </a:xfrm>
            <a:custGeom>
              <a:avLst/>
              <a:gdLst>
                <a:gd name="T0" fmla="*/ 3184 w 4316"/>
                <a:gd name="T1" fmla="*/ 1071 h 4923"/>
                <a:gd name="T2" fmla="*/ 3425 w 4316"/>
                <a:gd name="T3" fmla="*/ 4923 h 4923"/>
                <a:gd name="T4" fmla="*/ 0 w 4316"/>
                <a:gd name="T5" fmla="*/ 4923 h 4923"/>
                <a:gd name="T6" fmla="*/ 0 w 4316"/>
                <a:gd name="T7" fmla="*/ 440 h 4923"/>
                <a:gd name="T8" fmla="*/ 3184 w 4316"/>
                <a:gd name="T9" fmla="*/ 1071 h 4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6" h="4923">
                  <a:moveTo>
                    <a:pt x="3184" y="1071"/>
                  </a:moveTo>
                  <a:cubicBezTo>
                    <a:pt x="4236" y="2123"/>
                    <a:pt x="4316" y="3778"/>
                    <a:pt x="3425" y="4923"/>
                  </a:cubicBezTo>
                  <a:lnTo>
                    <a:pt x="0" y="4923"/>
                  </a:lnTo>
                  <a:lnTo>
                    <a:pt x="0" y="440"/>
                  </a:lnTo>
                  <a:cubicBezTo>
                    <a:pt x="1058" y="0"/>
                    <a:pt x="2323" y="210"/>
                    <a:pt x="3184" y="1071"/>
                  </a:cubicBezTo>
                  <a:close/>
                </a:path>
              </a:pathLst>
            </a:custGeom>
            <a:solidFill>
              <a:srgbClr val="9E5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">
              <a:extLst>
                <a:ext uri="{FF2B5EF4-FFF2-40B4-BE49-F238E27FC236}">
                  <a16:creationId xmlns:a16="http://schemas.microsoft.com/office/drawing/2014/main" id="{C493FE1D-BE79-405F-95A0-77EBDB44E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2688"/>
              <a:ext cx="1399" cy="1619"/>
            </a:xfrm>
            <a:custGeom>
              <a:avLst/>
              <a:gdLst>
                <a:gd name="T0" fmla="*/ 2926 w 3923"/>
                <a:gd name="T1" fmla="*/ 954 h 4548"/>
                <a:gd name="T2" fmla="*/ 2941 w 3923"/>
                <a:gd name="T3" fmla="*/ 4548 h 4548"/>
                <a:gd name="T4" fmla="*/ 0 w 3923"/>
                <a:gd name="T5" fmla="*/ 4548 h 4548"/>
                <a:gd name="T6" fmla="*/ 0 w 3923"/>
                <a:gd name="T7" fmla="*/ 465 h 4548"/>
                <a:gd name="T8" fmla="*/ 2926 w 3923"/>
                <a:gd name="T9" fmla="*/ 954 h 4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3" h="4548">
                  <a:moveTo>
                    <a:pt x="2926" y="954"/>
                  </a:moveTo>
                  <a:cubicBezTo>
                    <a:pt x="3918" y="1946"/>
                    <a:pt x="3923" y="3550"/>
                    <a:pt x="2941" y="4548"/>
                  </a:cubicBezTo>
                  <a:lnTo>
                    <a:pt x="0" y="4548"/>
                  </a:lnTo>
                  <a:lnTo>
                    <a:pt x="0" y="465"/>
                  </a:lnTo>
                  <a:cubicBezTo>
                    <a:pt x="952" y="0"/>
                    <a:pt x="2135" y="162"/>
                    <a:pt x="2926" y="954"/>
                  </a:cubicBezTo>
                  <a:close/>
                </a:path>
              </a:pathLst>
            </a:custGeom>
            <a:solidFill>
              <a:srgbClr val="F9B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">
              <a:extLst>
                <a:ext uri="{FF2B5EF4-FFF2-40B4-BE49-F238E27FC236}">
                  <a16:creationId xmlns:a16="http://schemas.microsoft.com/office/drawing/2014/main" id="{EF693923-8C07-4B73-9684-F5660811B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2688"/>
              <a:ext cx="1399" cy="1619"/>
            </a:xfrm>
            <a:custGeom>
              <a:avLst/>
              <a:gdLst>
                <a:gd name="T0" fmla="*/ 2926 w 3923"/>
                <a:gd name="T1" fmla="*/ 954 h 4548"/>
                <a:gd name="T2" fmla="*/ 2941 w 3923"/>
                <a:gd name="T3" fmla="*/ 4548 h 4548"/>
                <a:gd name="T4" fmla="*/ 0 w 3923"/>
                <a:gd name="T5" fmla="*/ 4548 h 4548"/>
                <a:gd name="T6" fmla="*/ 0 w 3923"/>
                <a:gd name="T7" fmla="*/ 465 h 4548"/>
                <a:gd name="T8" fmla="*/ 2926 w 3923"/>
                <a:gd name="T9" fmla="*/ 954 h 4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3" h="4548">
                  <a:moveTo>
                    <a:pt x="2926" y="954"/>
                  </a:moveTo>
                  <a:cubicBezTo>
                    <a:pt x="3918" y="1946"/>
                    <a:pt x="3923" y="3550"/>
                    <a:pt x="2941" y="4548"/>
                  </a:cubicBezTo>
                  <a:lnTo>
                    <a:pt x="0" y="4548"/>
                  </a:lnTo>
                  <a:lnTo>
                    <a:pt x="0" y="465"/>
                  </a:lnTo>
                  <a:cubicBezTo>
                    <a:pt x="952" y="0"/>
                    <a:pt x="2135" y="162"/>
                    <a:pt x="2926" y="954"/>
                  </a:cubicBezTo>
                  <a:close/>
                </a:path>
              </a:pathLst>
            </a:custGeom>
            <a:solidFill>
              <a:srgbClr val="F9B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">
              <a:extLst>
                <a:ext uri="{FF2B5EF4-FFF2-40B4-BE49-F238E27FC236}">
                  <a16:creationId xmlns:a16="http://schemas.microsoft.com/office/drawing/2014/main" id="{F1ABBD1D-7B62-40AA-A06B-8CEC286A4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3145"/>
              <a:ext cx="66" cy="250"/>
            </a:xfrm>
            <a:custGeom>
              <a:avLst/>
              <a:gdLst>
                <a:gd name="T0" fmla="*/ 0 w 187"/>
                <a:gd name="T1" fmla="*/ 0 h 701"/>
                <a:gd name="T2" fmla="*/ 185 w 187"/>
                <a:gd name="T3" fmla="*/ 345 h 701"/>
                <a:gd name="T4" fmla="*/ 0 w 187"/>
                <a:gd name="T5" fmla="*/ 701 h 701"/>
                <a:gd name="T6" fmla="*/ 0 w 187"/>
                <a:gd name="T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701">
                  <a:moveTo>
                    <a:pt x="0" y="0"/>
                  </a:moveTo>
                  <a:cubicBezTo>
                    <a:pt x="110" y="75"/>
                    <a:pt x="183" y="201"/>
                    <a:pt x="185" y="345"/>
                  </a:cubicBezTo>
                  <a:cubicBezTo>
                    <a:pt x="187" y="492"/>
                    <a:pt x="114" y="623"/>
                    <a:pt x="0" y="7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">
              <a:extLst>
                <a:ext uri="{FF2B5EF4-FFF2-40B4-BE49-F238E27FC236}">
                  <a16:creationId xmlns:a16="http://schemas.microsoft.com/office/drawing/2014/main" id="{B4222BC9-1D71-4A73-8F18-C43F0EEA1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3376"/>
              <a:ext cx="68" cy="65"/>
            </a:xfrm>
            <a:custGeom>
              <a:avLst/>
              <a:gdLst>
                <a:gd name="T0" fmla="*/ 192 w 192"/>
                <a:gd name="T1" fmla="*/ 1 h 182"/>
                <a:gd name="T2" fmla="*/ 188 w 192"/>
                <a:gd name="T3" fmla="*/ 14 h 182"/>
                <a:gd name="T4" fmla="*/ 172 w 192"/>
                <a:gd name="T5" fmla="*/ 45 h 182"/>
                <a:gd name="T6" fmla="*/ 157 w 192"/>
                <a:gd name="T7" fmla="*/ 63 h 182"/>
                <a:gd name="T8" fmla="*/ 136 w 192"/>
                <a:gd name="T9" fmla="*/ 79 h 182"/>
                <a:gd name="T10" fmla="*/ 95 w 192"/>
                <a:gd name="T11" fmla="*/ 117 h 182"/>
                <a:gd name="T12" fmla="*/ 75 w 192"/>
                <a:gd name="T13" fmla="*/ 138 h 182"/>
                <a:gd name="T14" fmla="*/ 54 w 192"/>
                <a:gd name="T15" fmla="*/ 156 h 182"/>
                <a:gd name="T16" fmla="*/ 32 w 192"/>
                <a:gd name="T17" fmla="*/ 169 h 182"/>
                <a:gd name="T18" fmla="*/ 10 w 192"/>
                <a:gd name="T19" fmla="*/ 179 h 182"/>
                <a:gd name="T20" fmla="*/ 0 w 192"/>
                <a:gd name="T21" fmla="*/ 182 h 182"/>
                <a:gd name="T22" fmla="*/ 0 w 192"/>
                <a:gd name="T23" fmla="*/ 157 h 182"/>
                <a:gd name="T24" fmla="*/ 38 w 192"/>
                <a:gd name="T25" fmla="*/ 132 h 182"/>
                <a:gd name="T26" fmla="*/ 61 w 192"/>
                <a:gd name="T27" fmla="*/ 119 h 182"/>
                <a:gd name="T28" fmla="*/ 86 w 192"/>
                <a:gd name="T29" fmla="*/ 106 h 182"/>
                <a:gd name="T30" fmla="*/ 109 w 192"/>
                <a:gd name="T31" fmla="*/ 90 h 182"/>
                <a:gd name="T32" fmla="*/ 126 w 192"/>
                <a:gd name="T33" fmla="*/ 69 h 182"/>
                <a:gd name="T34" fmla="*/ 139 w 192"/>
                <a:gd name="T35" fmla="*/ 48 h 182"/>
                <a:gd name="T36" fmla="*/ 154 w 192"/>
                <a:gd name="T37" fmla="*/ 31 h 182"/>
                <a:gd name="T38" fmla="*/ 167 w 192"/>
                <a:gd name="T39" fmla="*/ 18 h 182"/>
                <a:gd name="T40" fmla="*/ 179 w 192"/>
                <a:gd name="T41" fmla="*/ 8 h 182"/>
                <a:gd name="T42" fmla="*/ 189 w 192"/>
                <a:gd name="T43" fmla="*/ 0 h 182"/>
                <a:gd name="T44" fmla="*/ 192 w 192"/>
                <a:gd name="T45" fmla="*/ 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2" h="182">
                  <a:moveTo>
                    <a:pt x="192" y="1"/>
                  </a:moveTo>
                  <a:cubicBezTo>
                    <a:pt x="192" y="1"/>
                    <a:pt x="191" y="6"/>
                    <a:pt x="188" y="14"/>
                  </a:cubicBezTo>
                  <a:cubicBezTo>
                    <a:pt x="185" y="22"/>
                    <a:pt x="180" y="34"/>
                    <a:pt x="172" y="45"/>
                  </a:cubicBezTo>
                  <a:cubicBezTo>
                    <a:pt x="168" y="51"/>
                    <a:pt x="163" y="58"/>
                    <a:pt x="157" y="63"/>
                  </a:cubicBezTo>
                  <a:cubicBezTo>
                    <a:pt x="151" y="69"/>
                    <a:pt x="144" y="74"/>
                    <a:pt x="136" y="79"/>
                  </a:cubicBezTo>
                  <a:cubicBezTo>
                    <a:pt x="120" y="89"/>
                    <a:pt x="107" y="102"/>
                    <a:pt x="95" y="117"/>
                  </a:cubicBezTo>
                  <a:cubicBezTo>
                    <a:pt x="89" y="124"/>
                    <a:pt x="83" y="132"/>
                    <a:pt x="75" y="138"/>
                  </a:cubicBezTo>
                  <a:cubicBezTo>
                    <a:pt x="68" y="144"/>
                    <a:pt x="61" y="150"/>
                    <a:pt x="54" y="156"/>
                  </a:cubicBezTo>
                  <a:cubicBezTo>
                    <a:pt x="46" y="161"/>
                    <a:pt x="39" y="166"/>
                    <a:pt x="32" y="169"/>
                  </a:cubicBezTo>
                  <a:cubicBezTo>
                    <a:pt x="24" y="173"/>
                    <a:pt x="17" y="176"/>
                    <a:pt x="10" y="179"/>
                  </a:cubicBezTo>
                  <a:cubicBezTo>
                    <a:pt x="7" y="180"/>
                    <a:pt x="3" y="181"/>
                    <a:pt x="0" y="182"/>
                  </a:cubicBezTo>
                  <a:lnTo>
                    <a:pt x="0" y="157"/>
                  </a:lnTo>
                  <a:cubicBezTo>
                    <a:pt x="11" y="149"/>
                    <a:pt x="24" y="140"/>
                    <a:pt x="38" y="132"/>
                  </a:cubicBezTo>
                  <a:cubicBezTo>
                    <a:pt x="46" y="128"/>
                    <a:pt x="53" y="123"/>
                    <a:pt x="61" y="119"/>
                  </a:cubicBezTo>
                  <a:cubicBezTo>
                    <a:pt x="69" y="114"/>
                    <a:pt x="77" y="110"/>
                    <a:pt x="86" y="106"/>
                  </a:cubicBezTo>
                  <a:cubicBezTo>
                    <a:pt x="94" y="101"/>
                    <a:pt x="102" y="96"/>
                    <a:pt x="109" y="90"/>
                  </a:cubicBezTo>
                  <a:cubicBezTo>
                    <a:pt x="116" y="84"/>
                    <a:pt x="121" y="77"/>
                    <a:pt x="126" y="69"/>
                  </a:cubicBezTo>
                  <a:cubicBezTo>
                    <a:pt x="130" y="61"/>
                    <a:pt x="135" y="54"/>
                    <a:pt x="139" y="48"/>
                  </a:cubicBezTo>
                  <a:cubicBezTo>
                    <a:pt x="144" y="41"/>
                    <a:pt x="149" y="36"/>
                    <a:pt x="154" y="31"/>
                  </a:cubicBezTo>
                  <a:cubicBezTo>
                    <a:pt x="159" y="26"/>
                    <a:pt x="163" y="22"/>
                    <a:pt x="167" y="18"/>
                  </a:cubicBezTo>
                  <a:cubicBezTo>
                    <a:pt x="171" y="14"/>
                    <a:pt x="175" y="11"/>
                    <a:pt x="179" y="8"/>
                  </a:cubicBezTo>
                  <a:cubicBezTo>
                    <a:pt x="185" y="2"/>
                    <a:pt x="189" y="0"/>
                    <a:pt x="189" y="0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">
              <a:extLst>
                <a:ext uri="{FF2B5EF4-FFF2-40B4-BE49-F238E27FC236}">
                  <a16:creationId xmlns:a16="http://schemas.microsoft.com/office/drawing/2014/main" id="{5CC50368-46E3-418D-8BA9-BEED1EF74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" y="3300"/>
              <a:ext cx="12" cy="12"/>
            </a:xfrm>
            <a:prstGeom prst="ellipse">
              <a:avLst/>
            </a:pr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9A3B1F86-E8C2-4EE7-8042-F93D835AA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3103"/>
              <a:ext cx="139" cy="227"/>
            </a:xfrm>
            <a:custGeom>
              <a:avLst/>
              <a:gdLst>
                <a:gd name="T0" fmla="*/ 156 w 390"/>
                <a:gd name="T1" fmla="*/ 637 h 637"/>
                <a:gd name="T2" fmla="*/ 74 w 390"/>
                <a:gd name="T3" fmla="*/ 411 h 637"/>
                <a:gd name="T4" fmla="*/ 0 w 390"/>
                <a:gd name="T5" fmla="*/ 219 h 637"/>
                <a:gd name="T6" fmla="*/ 0 w 390"/>
                <a:gd name="T7" fmla="*/ 0 h 637"/>
                <a:gd name="T8" fmla="*/ 390 w 390"/>
                <a:gd name="T9" fmla="*/ 488 h 637"/>
                <a:gd name="T10" fmla="*/ 156 w 390"/>
                <a:gd name="T11" fmla="*/ 637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0" h="637">
                  <a:moveTo>
                    <a:pt x="156" y="637"/>
                  </a:moveTo>
                  <a:cubicBezTo>
                    <a:pt x="156" y="637"/>
                    <a:pt x="81" y="583"/>
                    <a:pt x="74" y="411"/>
                  </a:cubicBezTo>
                  <a:cubicBezTo>
                    <a:pt x="72" y="345"/>
                    <a:pt x="39" y="278"/>
                    <a:pt x="0" y="219"/>
                  </a:cubicBezTo>
                  <a:lnTo>
                    <a:pt x="0" y="0"/>
                  </a:lnTo>
                  <a:lnTo>
                    <a:pt x="390" y="488"/>
                  </a:lnTo>
                  <a:lnTo>
                    <a:pt x="156" y="637"/>
                  </a:lnTo>
                  <a:close/>
                </a:path>
              </a:pathLst>
            </a:custGeom>
            <a:solidFill>
              <a:srgbClr val="F9B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">
              <a:extLst>
                <a:ext uri="{FF2B5EF4-FFF2-40B4-BE49-F238E27FC236}">
                  <a16:creationId xmlns:a16="http://schemas.microsoft.com/office/drawing/2014/main" id="{9901AD83-2497-4858-9EB0-4ADA4E860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3651"/>
              <a:ext cx="359" cy="358"/>
            </a:xfrm>
            <a:custGeom>
              <a:avLst/>
              <a:gdLst>
                <a:gd name="T0" fmla="*/ 972 w 1007"/>
                <a:gd name="T1" fmla="*/ 568 h 1007"/>
                <a:gd name="T2" fmla="*/ 439 w 1007"/>
                <a:gd name="T3" fmla="*/ 972 h 1007"/>
                <a:gd name="T4" fmla="*/ 36 w 1007"/>
                <a:gd name="T5" fmla="*/ 439 h 1007"/>
                <a:gd name="T6" fmla="*/ 568 w 1007"/>
                <a:gd name="T7" fmla="*/ 36 h 1007"/>
                <a:gd name="T8" fmla="*/ 972 w 1007"/>
                <a:gd name="T9" fmla="*/ 568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7" h="1007">
                  <a:moveTo>
                    <a:pt x="972" y="568"/>
                  </a:moveTo>
                  <a:cubicBezTo>
                    <a:pt x="936" y="827"/>
                    <a:pt x="697" y="1007"/>
                    <a:pt x="439" y="972"/>
                  </a:cubicBezTo>
                  <a:cubicBezTo>
                    <a:pt x="181" y="936"/>
                    <a:pt x="0" y="697"/>
                    <a:pt x="36" y="439"/>
                  </a:cubicBezTo>
                  <a:cubicBezTo>
                    <a:pt x="71" y="180"/>
                    <a:pt x="310" y="0"/>
                    <a:pt x="568" y="36"/>
                  </a:cubicBezTo>
                  <a:cubicBezTo>
                    <a:pt x="827" y="71"/>
                    <a:pt x="1007" y="310"/>
                    <a:pt x="972" y="568"/>
                  </a:cubicBez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">
              <a:extLst>
                <a:ext uri="{FF2B5EF4-FFF2-40B4-BE49-F238E27FC236}">
                  <a16:creationId xmlns:a16="http://schemas.microsoft.com/office/drawing/2014/main" id="{BA6409B8-7914-4BAE-B6FC-839552B55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" y="3679"/>
              <a:ext cx="61" cy="101"/>
            </a:xfrm>
            <a:custGeom>
              <a:avLst/>
              <a:gdLst>
                <a:gd name="T0" fmla="*/ 2 w 172"/>
                <a:gd name="T1" fmla="*/ 0 h 284"/>
                <a:gd name="T2" fmla="*/ 16 w 172"/>
                <a:gd name="T3" fmla="*/ 6 h 284"/>
                <a:gd name="T4" fmla="*/ 47 w 172"/>
                <a:gd name="T5" fmla="*/ 30 h 284"/>
                <a:gd name="T6" fmla="*/ 64 w 172"/>
                <a:gd name="T7" fmla="*/ 49 h 284"/>
                <a:gd name="T8" fmla="*/ 78 w 172"/>
                <a:gd name="T9" fmla="*/ 75 h 284"/>
                <a:gd name="T10" fmla="*/ 113 w 172"/>
                <a:gd name="T11" fmla="*/ 126 h 284"/>
                <a:gd name="T12" fmla="*/ 132 w 172"/>
                <a:gd name="T13" fmla="*/ 152 h 284"/>
                <a:gd name="T14" fmla="*/ 148 w 172"/>
                <a:gd name="T15" fmla="*/ 178 h 284"/>
                <a:gd name="T16" fmla="*/ 159 w 172"/>
                <a:gd name="T17" fmla="*/ 205 h 284"/>
                <a:gd name="T18" fmla="*/ 166 w 172"/>
                <a:gd name="T19" fmla="*/ 230 h 284"/>
                <a:gd name="T20" fmla="*/ 171 w 172"/>
                <a:gd name="T21" fmla="*/ 269 h 284"/>
                <a:gd name="T22" fmla="*/ 171 w 172"/>
                <a:gd name="T23" fmla="*/ 284 h 284"/>
                <a:gd name="T24" fmla="*/ 169 w 172"/>
                <a:gd name="T25" fmla="*/ 284 h 284"/>
                <a:gd name="T26" fmla="*/ 161 w 172"/>
                <a:gd name="T27" fmla="*/ 271 h 284"/>
                <a:gd name="T28" fmla="*/ 144 w 172"/>
                <a:gd name="T29" fmla="*/ 238 h 284"/>
                <a:gd name="T30" fmla="*/ 122 w 172"/>
                <a:gd name="T31" fmla="*/ 190 h 284"/>
                <a:gd name="T32" fmla="*/ 111 w 172"/>
                <a:gd name="T33" fmla="*/ 163 h 284"/>
                <a:gd name="T34" fmla="*/ 100 w 172"/>
                <a:gd name="T35" fmla="*/ 134 h 284"/>
                <a:gd name="T36" fmla="*/ 86 w 172"/>
                <a:gd name="T37" fmla="*/ 106 h 284"/>
                <a:gd name="T38" fmla="*/ 67 w 172"/>
                <a:gd name="T39" fmla="*/ 83 h 284"/>
                <a:gd name="T40" fmla="*/ 46 w 172"/>
                <a:gd name="T41" fmla="*/ 64 h 284"/>
                <a:gd name="T42" fmla="*/ 30 w 172"/>
                <a:gd name="T43" fmla="*/ 45 h 284"/>
                <a:gd name="T44" fmla="*/ 17 w 172"/>
                <a:gd name="T45" fmla="*/ 29 h 284"/>
                <a:gd name="T46" fmla="*/ 8 w 172"/>
                <a:gd name="T47" fmla="*/ 15 h 284"/>
                <a:gd name="T48" fmla="*/ 0 w 172"/>
                <a:gd name="T49" fmla="*/ 2 h 284"/>
                <a:gd name="T50" fmla="*/ 2 w 172"/>
                <a:gd name="T5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2" h="284">
                  <a:moveTo>
                    <a:pt x="2" y="0"/>
                  </a:moveTo>
                  <a:cubicBezTo>
                    <a:pt x="2" y="0"/>
                    <a:pt x="7" y="2"/>
                    <a:pt x="16" y="6"/>
                  </a:cubicBezTo>
                  <a:cubicBezTo>
                    <a:pt x="24" y="11"/>
                    <a:pt x="35" y="19"/>
                    <a:pt x="47" y="30"/>
                  </a:cubicBezTo>
                  <a:cubicBezTo>
                    <a:pt x="52" y="35"/>
                    <a:pt x="58" y="42"/>
                    <a:pt x="64" y="49"/>
                  </a:cubicBezTo>
                  <a:cubicBezTo>
                    <a:pt x="69" y="56"/>
                    <a:pt x="73" y="66"/>
                    <a:pt x="78" y="75"/>
                  </a:cubicBezTo>
                  <a:cubicBezTo>
                    <a:pt x="86" y="93"/>
                    <a:pt x="98" y="110"/>
                    <a:pt x="113" y="126"/>
                  </a:cubicBezTo>
                  <a:cubicBezTo>
                    <a:pt x="120" y="134"/>
                    <a:pt x="127" y="142"/>
                    <a:pt x="132" y="152"/>
                  </a:cubicBezTo>
                  <a:cubicBezTo>
                    <a:pt x="138" y="160"/>
                    <a:pt x="143" y="169"/>
                    <a:pt x="148" y="178"/>
                  </a:cubicBezTo>
                  <a:cubicBezTo>
                    <a:pt x="152" y="187"/>
                    <a:pt x="156" y="196"/>
                    <a:pt x="159" y="205"/>
                  </a:cubicBezTo>
                  <a:cubicBezTo>
                    <a:pt x="162" y="214"/>
                    <a:pt x="164" y="222"/>
                    <a:pt x="166" y="230"/>
                  </a:cubicBezTo>
                  <a:cubicBezTo>
                    <a:pt x="170" y="246"/>
                    <a:pt x="171" y="259"/>
                    <a:pt x="171" y="269"/>
                  </a:cubicBezTo>
                  <a:cubicBezTo>
                    <a:pt x="172" y="278"/>
                    <a:pt x="171" y="284"/>
                    <a:pt x="171" y="284"/>
                  </a:cubicBezTo>
                  <a:lnTo>
                    <a:pt x="169" y="284"/>
                  </a:lnTo>
                  <a:cubicBezTo>
                    <a:pt x="169" y="284"/>
                    <a:pt x="165" y="280"/>
                    <a:pt x="161" y="271"/>
                  </a:cubicBezTo>
                  <a:cubicBezTo>
                    <a:pt x="156" y="263"/>
                    <a:pt x="150" y="252"/>
                    <a:pt x="144" y="238"/>
                  </a:cubicBezTo>
                  <a:cubicBezTo>
                    <a:pt x="137" y="224"/>
                    <a:pt x="129" y="208"/>
                    <a:pt x="122" y="190"/>
                  </a:cubicBezTo>
                  <a:cubicBezTo>
                    <a:pt x="119" y="181"/>
                    <a:pt x="115" y="172"/>
                    <a:pt x="111" y="163"/>
                  </a:cubicBezTo>
                  <a:cubicBezTo>
                    <a:pt x="107" y="153"/>
                    <a:pt x="104" y="143"/>
                    <a:pt x="100" y="134"/>
                  </a:cubicBezTo>
                  <a:cubicBezTo>
                    <a:pt x="96" y="124"/>
                    <a:pt x="92" y="114"/>
                    <a:pt x="86" y="106"/>
                  </a:cubicBezTo>
                  <a:cubicBezTo>
                    <a:pt x="81" y="97"/>
                    <a:pt x="74" y="90"/>
                    <a:pt x="67" y="83"/>
                  </a:cubicBezTo>
                  <a:cubicBezTo>
                    <a:pt x="59" y="77"/>
                    <a:pt x="52" y="71"/>
                    <a:pt x="46" y="64"/>
                  </a:cubicBezTo>
                  <a:cubicBezTo>
                    <a:pt x="40" y="58"/>
                    <a:pt x="35" y="51"/>
                    <a:pt x="30" y="45"/>
                  </a:cubicBezTo>
                  <a:cubicBezTo>
                    <a:pt x="25" y="39"/>
                    <a:pt x="21" y="34"/>
                    <a:pt x="17" y="29"/>
                  </a:cubicBezTo>
                  <a:cubicBezTo>
                    <a:pt x="13" y="23"/>
                    <a:pt x="10" y="19"/>
                    <a:pt x="8" y="15"/>
                  </a:cubicBezTo>
                  <a:cubicBezTo>
                    <a:pt x="3" y="7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">
              <a:extLst>
                <a:ext uri="{FF2B5EF4-FFF2-40B4-BE49-F238E27FC236}">
                  <a16:creationId xmlns:a16="http://schemas.microsoft.com/office/drawing/2014/main" id="{E34E106E-35AB-407F-A722-29EC65030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" y="3818"/>
              <a:ext cx="9" cy="26"/>
            </a:xfrm>
            <a:custGeom>
              <a:avLst/>
              <a:gdLst>
                <a:gd name="T0" fmla="*/ 12 w 27"/>
                <a:gd name="T1" fmla="*/ 0 h 72"/>
                <a:gd name="T2" fmla="*/ 20 w 27"/>
                <a:gd name="T3" fmla="*/ 11 h 72"/>
                <a:gd name="T4" fmla="*/ 26 w 27"/>
                <a:gd name="T5" fmla="*/ 36 h 72"/>
                <a:gd name="T6" fmla="*/ 20 w 27"/>
                <a:gd name="T7" fmla="*/ 61 h 72"/>
                <a:gd name="T8" fmla="*/ 12 w 27"/>
                <a:gd name="T9" fmla="*/ 72 h 72"/>
                <a:gd name="T10" fmla="*/ 5 w 27"/>
                <a:gd name="T11" fmla="*/ 60 h 72"/>
                <a:gd name="T12" fmla="*/ 0 w 27"/>
                <a:gd name="T13" fmla="*/ 36 h 72"/>
                <a:gd name="T14" fmla="*/ 5 w 27"/>
                <a:gd name="T15" fmla="*/ 11 h 72"/>
                <a:gd name="T16" fmla="*/ 12 w 27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72">
                  <a:moveTo>
                    <a:pt x="12" y="0"/>
                  </a:moveTo>
                  <a:cubicBezTo>
                    <a:pt x="12" y="0"/>
                    <a:pt x="17" y="4"/>
                    <a:pt x="20" y="11"/>
                  </a:cubicBezTo>
                  <a:cubicBezTo>
                    <a:pt x="24" y="17"/>
                    <a:pt x="27" y="26"/>
                    <a:pt x="26" y="36"/>
                  </a:cubicBezTo>
                  <a:cubicBezTo>
                    <a:pt x="26" y="45"/>
                    <a:pt x="24" y="54"/>
                    <a:pt x="20" y="61"/>
                  </a:cubicBezTo>
                  <a:cubicBezTo>
                    <a:pt x="17" y="67"/>
                    <a:pt x="12" y="72"/>
                    <a:pt x="12" y="72"/>
                  </a:cubicBezTo>
                  <a:cubicBezTo>
                    <a:pt x="12" y="72"/>
                    <a:pt x="7" y="67"/>
                    <a:pt x="5" y="60"/>
                  </a:cubicBezTo>
                  <a:cubicBezTo>
                    <a:pt x="1" y="53"/>
                    <a:pt x="0" y="44"/>
                    <a:pt x="0" y="36"/>
                  </a:cubicBezTo>
                  <a:cubicBezTo>
                    <a:pt x="0" y="27"/>
                    <a:pt x="2" y="18"/>
                    <a:pt x="5" y="11"/>
                  </a:cubicBezTo>
                  <a:cubicBezTo>
                    <a:pt x="8" y="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6" name="PICTURE">
              <a:extLst>
                <a:ext uri="{FF2B5EF4-FFF2-40B4-BE49-F238E27FC236}">
                  <a16:creationId xmlns:a16="http://schemas.microsoft.com/office/drawing/2014/main" id="{122E9332-06D4-44C1-9345-8982D9BBD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" y="3775"/>
              <a:ext cx="66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">
              <a:extLst>
                <a:ext uri="{FF2B5EF4-FFF2-40B4-BE49-F238E27FC236}">
                  <a16:creationId xmlns:a16="http://schemas.microsoft.com/office/drawing/2014/main" id="{6E42C2F3-DD15-47DA-B04F-C25FEDFD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" y="3738"/>
              <a:ext cx="56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">
              <a:extLst>
                <a:ext uri="{FF2B5EF4-FFF2-40B4-BE49-F238E27FC236}">
                  <a16:creationId xmlns:a16="http://schemas.microsoft.com/office/drawing/2014/main" id="{BD10BCE6-DFE2-436C-BC14-DBAE28B84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" y="3733"/>
              <a:ext cx="15" cy="14"/>
            </a:xfrm>
            <a:custGeom>
              <a:avLst/>
              <a:gdLst>
                <a:gd name="T0" fmla="*/ 2 w 41"/>
                <a:gd name="T1" fmla="*/ 17 h 40"/>
                <a:gd name="T2" fmla="*/ 18 w 41"/>
                <a:gd name="T3" fmla="*/ 39 h 40"/>
                <a:gd name="T4" fmla="*/ 39 w 41"/>
                <a:gd name="T5" fmla="*/ 23 h 40"/>
                <a:gd name="T6" fmla="*/ 23 w 41"/>
                <a:gd name="T7" fmla="*/ 1 h 40"/>
                <a:gd name="T8" fmla="*/ 2 w 41"/>
                <a:gd name="T9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2" y="17"/>
                  </a:moveTo>
                  <a:cubicBezTo>
                    <a:pt x="0" y="27"/>
                    <a:pt x="7" y="37"/>
                    <a:pt x="18" y="39"/>
                  </a:cubicBezTo>
                  <a:cubicBezTo>
                    <a:pt x="28" y="40"/>
                    <a:pt x="38" y="33"/>
                    <a:pt x="39" y="23"/>
                  </a:cubicBezTo>
                  <a:cubicBezTo>
                    <a:pt x="41" y="12"/>
                    <a:pt x="34" y="3"/>
                    <a:pt x="23" y="1"/>
                  </a:cubicBezTo>
                  <a:cubicBezTo>
                    <a:pt x="13" y="0"/>
                    <a:pt x="3" y="7"/>
                    <a:pt x="2" y="17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">
              <a:extLst>
                <a:ext uri="{FF2B5EF4-FFF2-40B4-BE49-F238E27FC236}">
                  <a16:creationId xmlns:a16="http://schemas.microsoft.com/office/drawing/2014/main" id="{C1236A64-FF32-421F-8E6D-05612F26D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" y="3717"/>
              <a:ext cx="15" cy="15"/>
            </a:xfrm>
            <a:custGeom>
              <a:avLst/>
              <a:gdLst>
                <a:gd name="T0" fmla="*/ 1 w 40"/>
                <a:gd name="T1" fmla="*/ 17 h 40"/>
                <a:gd name="T2" fmla="*/ 17 w 40"/>
                <a:gd name="T3" fmla="*/ 39 h 40"/>
                <a:gd name="T4" fmla="*/ 39 w 40"/>
                <a:gd name="T5" fmla="*/ 23 h 40"/>
                <a:gd name="T6" fmla="*/ 23 w 40"/>
                <a:gd name="T7" fmla="*/ 1 h 40"/>
                <a:gd name="T8" fmla="*/ 1 w 40"/>
                <a:gd name="T9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1" y="17"/>
                  </a:moveTo>
                  <a:cubicBezTo>
                    <a:pt x="0" y="28"/>
                    <a:pt x="7" y="37"/>
                    <a:pt x="17" y="39"/>
                  </a:cubicBezTo>
                  <a:cubicBezTo>
                    <a:pt x="28" y="40"/>
                    <a:pt x="37" y="33"/>
                    <a:pt x="39" y="23"/>
                  </a:cubicBezTo>
                  <a:cubicBezTo>
                    <a:pt x="40" y="13"/>
                    <a:pt x="33" y="3"/>
                    <a:pt x="23" y="1"/>
                  </a:cubicBezTo>
                  <a:cubicBezTo>
                    <a:pt x="13" y="0"/>
                    <a:pt x="3" y="7"/>
                    <a:pt x="1" y="17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">
              <a:extLst>
                <a:ext uri="{FF2B5EF4-FFF2-40B4-BE49-F238E27FC236}">
                  <a16:creationId xmlns:a16="http://schemas.microsoft.com/office/drawing/2014/main" id="{EECA8C30-C3F2-41B8-96A6-BA162F505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" y="3764"/>
              <a:ext cx="14" cy="14"/>
            </a:xfrm>
            <a:custGeom>
              <a:avLst/>
              <a:gdLst>
                <a:gd name="T0" fmla="*/ 1 w 40"/>
                <a:gd name="T1" fmla="*/ 18 h 41"/>
                <a:gd name="T2" fmla="*/ 17 w 40"/>
                <a:gd name="T3" fmla="*/ 39 h 41"/>
                <a:gd name="T4" fmla="*/ 39 w 40"/>
                <a:gd name="T5" fmla="*/ 23 h 41"/>
                <a:gd name="T6" fmla="*/ 23 w 40"/>
                <a:gd name="T7" fmla="*/ 2 h 41"/>
                <a:gd name="T8" fmla="*/ 1 w 40"/>
                <a:gd name="T9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1">
                  <a:moveTo>
                    <a:pt x="1" y="18"/>
                  </a:moveTo>
                  <a:cubicBezTo>
                    <a:pt x="0" y="28"/>
                    <a:pt x="7" y="38"/>
                    <a:pt x="17" y="39"/>
                  </a:cubicBezTo>
                  <a:cubicBezTo>
                    <a:pt x="28" y="41"/>
                    <a:pt x="37" y="34"/>
                    <a:pt x="39" y="23"/>
                  </a:cubicBezTo>
                  <a:cubicBezTo>
                    <a:pt x="40" y="13"/>
                    <a:pt x="33" y="4"/>
                    <a:pt x="23" y="2"/>
                  </a:cubicBezTo>
                  <a:cubicBezTo>
                    <a:pt x="13" y="0"/>
                    <a:pt x="3" y="8"/>
                    <a:pt x="1" y="18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">
              <a:extLst>
                <a:ext uri="{FF2B5EF4-FFF2-40B4-BE49-F238E27FC236}">
                  <a16:creationId xmlns:a16="http://schemas.microsoft.com/office/drawing/2014/main" id="{F8989B92-9CB5-4F16-8619-2FA03B57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" y="3878"/>
              <a:ext cx="14" cy="15"/>
            </a:xfrm>
            <a:custGeom>
              <a:avLst/>
              <a:gdLst>
                <a:gd name="T0" fmla="*/ 1 w 40"/>
                <a:gd name="T1" fmla="*/ 18 h 41"/>
                <a:gd name="T2" fmla="*/ 17 w 40"/>
                <a:gd name="T3" fmla="*/ 39 h 41"/>
                <a:gd name="T4" fmla="*/ 38 w 40"/>
                <a:gd name="T5" fmla="*/ 23 h 41"/>
                <a:gd name="T6" fmla="*/ 23 w 40"/>
                <a:gd name="T7" fmla="*/ 2 h 41"/>
                <a:gd name="T8" fmla="*/ 1 w 40"/>
                <a:gd name="T9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1">
                  <a:moveTo>
                    <a:pt x="1" y="18"/>
                  </a:moveTo>
                  <a:cubicBezTo>
                    <a:pt x="0" y="28"/>
                    <a:pt x="7" y="38"/>
                    <a:pt x="17" y="39"/>
                  </a:cubicBezTo>
                  <a:cubicBezTo>
                    <a:pt x="27" y="41"/>
                    <a:pt x="37" y="34"/>
                    <a:pt x="38" y="23"/>
                  </a:cubicBezTo>
                  <a:cubicBezTo>
                    <a:pt x="40" y="13"/>
                    <a:pt x="33" y="3"/>
                    <a:pt x="23" y="2"/>
                  </a:cubicBezTo>
                  <a:cubicBezTo>
                    <a:pt x="12" y="0"/>
                    <a:pt x="3" y="8"/>
                    <a:pt x="1" y="18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2" name="PICTURE">
              <a:extLst>
                <a:ext uri="{FF2B5EF4-FFF2-40B4-BE49-F238E27FC236}">
                  <a16:creationId xmlns:a16="http://schemas.microsoft.com/office/drawing/2014/main" id="{6816E48F-438E-425C-B714-94941E052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" y="3869"/>
              <a:ext cx="94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">
              <a:extLst>
                <a:ext uri="{FF2B5EF4-FFF2-40B4-BE49-F238E27FC236}">
                  <a16:creationId xmlns:a16="http://schemas.microsoft.com/office/drawing/2014/main" id="{556E2429-B64D-430D-91F7-BDC3F27D2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" y="3794"/>
              <a:ext cx="95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">
              <a:extLst>
                <a:ext uri="{FF2B5EF4-FFF2-40B4-BE49-F238E27FC236}">
                  <a16:creationId xmlns:a16="http://schemas.microsoft.com/office/drawing/2014/main" id="{E5398679-6F03-4223-ABC9-E20813ACD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" y="3510"/>
              <a:ext cx="408" cy="258"/>
            </a:xfrm>
            <a:custGeom>
              <a:avLst/>
              <a:gdLst>
                <a:gd name="T0" fmla="*/ 994 w 1146"/>
                <a:gd name="T1" fmla="*/ 235 h 727"/>
                <a:gd name="T2" fmla="*/ 846 w 1146"/>
                <a:gd name="T3" fmla="*/ 507 h 727"/>
                <a:gd name="T4" fmla="*/ 392 w 1146"/>
                <a:gd name="T5" fmla="*/ 596 h 727"/>
                <a:gd name="T6" fmla="*/ 106 w 1146"/>
                <a:gd name="T7" fmla="*/ 674 h 727"/>
                <a:gd name="T8" fmla="*/ 352 w 1146"/>
                <a:gd name="T9" fmla="*/ 0 h 727"/>
                <a:gd name="T10" fmla="*/ 994 w 1146"/>
                <a:gd name="T11" fmla="*/ 235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6" h="727">
                  <a:moveTo>
                    <a:pt x="994" y="235"/>
                  </a:moveTo>
                  <a:cubicBezTo>
                    <a:pt x="993" y="254"/>
                    <a:pt x="1146" y="484"/>
                    <a:pt x="846" y="507"/>
                  </a:cubicBezTo>
                  <a:cubicBezTo>
                    <a:pt x="546" y="531"/>
                    <a:pt x="445" y="465"/>
                    <a:pt x="392" y="596"/>
                  </a:cubicBezTo>
                  <a:cubicBezTo>
                    <a:pt x="339" y="727"/>
                    <a:pt x="213" y="725"/>
                    <a:pt x="106" y="674"/>
                  </a:cubicBezTo>
                  <a:cubicBezTo>
                    <a:pt x="0" y="623"/>
                    <a:pt x="352" y="0"/>
                    <a:pt x="352" y="0"/>
                  </a:cubicBezTo>
                  <a:lnTo>
                    <a:pt x="994" y="235"/>
                  </a:lnTo>
                  <a:close/>
                </a:path>
              </a:pathLst>
            </a:custGeom>
            <a:solidFill>
              <a:srgbClr val="F9B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">
              <a:extLst>
                <a:ext uri="{FF2B5EF4-FFF2-40B4-BE49-F238E27FC236}">
                  <a16:creationId xmlns:a16="http://schemas.microsoft.com/office/drawing/2014/main" id="{B4BEB4DB-7512-4A54-93C4-7D5710F30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" y="3621"/>
              <a:ext cx="197" cy="99"/>
            </a:xfrm>
            <a:custGeom>
              <a:avLst/>
              <a:gdLst>
                <a:gd name="T0" fmla="*/ 0 w 552"/>
                <a:gd name="T1" fmla="*/ 278 h 278"/>
                <a:gd name="T2" fmla="*/ 5 w 552"/>
                <a:gd name="T3" fmla="*/ 249 h 278"/>
                <a:gd name="T4" fmla="*/ 8 w 552"/>
                <a:gd name="T5" fmla="*/ 233 h 278"/>
                <a:gd name="T6" fmla="*/ 14 w 552"/>
                <a:gd name="T7" fmla="*/ 216 h 278"/>
                <a:gd name="T8" fmla="*/ 21 w 552"/>
                <a:gd name="T9" fmla="*/ 196 h 278"/>
                <a:gd name="T10" fmla="*/ 31 w 552"/>
                <a:gd name="T11" fmla="*/ 175 h 278"/>
                <a:gd name="T12" fmla="*/ 43 w 552"/>
                <a:gd name="T13" fmla="*/ 152 h 278"/>
                <a:gd name="T14" fmla="*/ 59 w 552"/>
                <a:gd name="T15" fmla="*/ 130 h 278"/>
                <a:gd name="T16" fmla="*/ 79 w 552"/>
                <a:gd name="T17" fmla="*/ 109 h 278"/>
                <a:gd name="T18" fmla="*/ 90 w 552"/>
                <a:gd name="T19" fmla="*/ 99 h 278"/>
                <a:gd name="T20" fmla="*/ 103 w 552"/>
                <a:gd name="T21" fmla="*/ 90 h 278"/>
                <a:gd name="T22" fmla="*/ 129 w 552"/>
                <a:gd name="T23" fmla="*/ 72 h 278"/>
                <a:gd name="T24" fmla="*/ 155 w 552"/>
                <a:gd name="T25" fmla="*/ 56 h 278"/>
                <a:gd name="T26" fmla="*/ 184 w 552"/>
                <a:gd name="T27" fmla="*/ 41 h 278"/>
                <a:gd name="T28" fmla="*/ 213 w 552"/>
                <a:gd name="T29" fmla="*/ 28 h 278"/>
                <a:gd name="T30" fmla="*/ 275 w 552"/>
                <a:gd name="T31" fmla="*/ 9 h 278"/>
                <a:gd name="T32" fmla="*/ 337 w 552"/>
                <a:gd name="T33" fmla="*/ 1 h 278"/>
                <a:gd name="T34" fmla="*/ 367 w 552"/>
                <a:gd name="T35" fmla="*/ 0 h 278"/>
                <a:gd name="T36" fmla="*/ 396 w 552"/>
                <a:gd name="T37" fmla="*/ 1 h 278"/>
                <a:gd name="T38" fmla="*/ 448 w 552"/>
                <a:gd name="T39" fmla="*/ 6 h 278"/>
                <a:gd name="T40" fmla="*/ 491 w 552"/>
                <a:gd name="T41" fmla="*/ 14 h 278"/>
                <a:gd name="T42" fmla="*/ 524 w 552"/>
                <a:gd name="T43" fmla="*/ 22 h 278"/>
                <a:gd name="T44" fmla="*/ 552 w 552"/>
                <a:gd name="T45" fmla="*/ 31 h 278"/>
                <a:gd name="T46" fmla="*/ 551 w 552"/>
                <a:gd name="T47" fmla="*/ 33 h 278"/>
                <a:gd name="T48" fmla="*/ 522 w 552"/>
                <a:gd name="T49" fmla="*/ 33 h 278"/>
                <a:gd name="T50" fmla="*/ 445 w 552"/>
                <a:gd name="T51" fmla="*/ 30 h 278"/>
                <a:gd name="T52" fmla="*/ 395 w 552"/>
                <a:gd name="T53" fmla="*/ 29 h 278"/>
                <a:gd name="T54" fmla="*/ 339 w 552"/>
                <a:gd name="T55" fmla="*/ 29 h 278"/>
                <a:gd name="T56" fmla="*/ 279 w 552"/>
                <a:gd name="T57" fmla="*/ 33 h 278"/>
                <a:gd name="T58" fmla="*/ 218 w 552"/>
                <a:gd name="T59" fmla="*/ 42 h 278"/>
                <a:gd name="T60" fmla="*/ 188 w 552"/>
                <a:gd name="T61" fmla="*/ 51 h 278"/>
                <a:gd name="T62" fmla="*/ 159 w 552"/>
                <a:gd name="T63" fmla="*/ 63 h 278"/>
                <a:gd name="T64" fmla="*/ 112 w 552"/>
                <a:gd name="T65" fmla="*/ 101 h 278"/>
                <a:gd name="T66" fmla="*/ 103 w 552"/>
                <a:gd name="T67" fmla="*/ 111 h 278"/>
                <a:gd name="T68" fmla="*/ 94 w 552"/>
                <a:gd name="T69" fmla="*/ 122 h 278"/>
                <a:gd name="T70" fmla="*/ 86 w 552"/>
                <a:gd name="T71" fmla="*/ 133 h 278"/>
                <a:gd name="T72" fmla="*/ 78 w 552"/>
                <a:gd name="T73" fmla="*/ 144 h 278"/>
                <a:gd name="T74" fmla="*/ 51 w 552"/>
                <a:gd name="T75" fmla="*/ 186 h 278"/>
                <a:gd name="T76" fmla="*/ 40 w 552"/>
                <a:gd name="T77" fmla="*/ 205 h 278"/>
                <a:gd name="T78" fmla="*/ 31 w 552"/>
                <a:gd name="T79" fmla="*/ 222 h 278"/>
                <a:gd name="T80" fmla="*/ 22 w 552"/>
                <a:gd name="T81" fmla="*/ 238 h 278"/>
                <a:gd name="T82" fmla="*/ 16 w 552"/>
                <a:gd name="T83" fmla="*/ 252 h 278"/>
                <a:gd name="T84" fmla="*/ 2 w 552"/>
                <a:gd name="T85" fmla="*/ 278 h 278"/>
                <a:gd name="T86" fmla="*/ 0 w 552"/>
                <a:gd name="T8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2" h="278">
                  <a:moveTo>
                    <a:pt x="0" y="278"/>
                  </a:moveTo>
                  <a:cubicBezTo>
                    <a:pt x="0" y="278"/>
                    <a:pt x="1" y="267"/>
                    <a:pt x="5" y="249"/>
                  </a:cubicBezTo>
                  <a:cubicBezTo>
                    <a:pt x="6" y="244"/>
                    <a:pt x="7" y="239"/>
                    <a:pt x="8" y="233"/>
                  </a:cubicBezTo>
                  <a:cubicBezTo>
                    <a:pt x="10" y="228"/>
                    <a:pt x="12" y="222"/>
                    <a:pt x="14" y="216"/>
                  </a:cubicBezTo>
                  <a:cubicBezTo>
                    <a:pt x="16" y="210"/>
                    <a:pt x="18" y="203"/>
                    <a:pt x="21" y="196"/>
                  </a:cubicBezTo>
                  <a:cubicBezTo>
                    <a:pt x="24" y="189"/>
                    <a:pt x="27" y="182"/>
                    <a:pt x="31" y="175"/>
                  </a:cubicBezTo>
                  <a:cubicBezTo>
                    <a:pt x="35" y="167"/>
                    <a:pt x="38" y="159"/>
                    <a:pt x="43" y="152"/>
                  </a:cubicBezTo>
                  <a:cubicBezTo>
                    <a:pt x="48" y="145"/>
                    <a:pt x="54" y="137"/>
                    <a:pt x="59" y="130"/>
                  </a:cubicBezTo>
                  <a:cubicBezTo>
                    <a:pt x="65" y="122"/>
                    <a:pt x="72" y="116"/>
                    <a:pt x="79" y="109"/>
                  </a:cubicBezTo>
                  <a:cubicBezTo>
                    <a:pt x="83" y="105"/>
                    <a:pt x="87" y="102"/>
                    <a:pt x="90" y="99"/>
                  </a:cubicBezTo>
                  <a:cubicBezTo>
                    <a:pt x="95" y="96"/>
                    <a:pt x="99" y="93"/>
                    <a:pt x="103" y="90"/>
                  </a:cubicBezTo>
                  <a:cubicBezTo>
                    <a:pt x="111" y="84"/>
                    <a:pt x="119" y="77"/>
                    <a:pt x="129" y="72"/>
                  </a:cubicBezTo>
                  <a:cubicBezTo>
                    <a:pt x="138" y="68"/>
                    <a:pt x="146" y="61"/>
                    <a:pt x="155" y="56"/>
                  </a:cubicBezTo>
                  <a:cubicBezTo>
                    <a:pt x="165" y="51"/>
                    <a:pt x="174" y="46"/>
                    <a:pt x="184" y="41"/>
                  </a:cubicBezTo>
                  <a:cubicBezTo>
                    <a:pt x="194" y="37"/>
                    <a:pt x="203" y="32"/>
                    <a:pt x="213" y="28"/>
                  </a:cubicBezTo>
                  <a:cubicBezTo>
                    <a:pt x="233" y="20"/>
                    <a:pt x="254" y="13"/>
                    <a:pt x="275" y="9"/>
                  </a:cubicBezTo>
                  <a:cubicBezTo>
                    <a:pt x="296" y="5"/>
                    <a:pt x="317" y="3"/>
                    <a:pt x="337" y="1"/>
                  </a:cubicBezTo>
                  <a:cubicBezTo>
                    <a:pt x="348" y="0"/>
                    <a:pt x="358" y="1"/>
                    <a:pt x="367" y="0"/>
                  </a:cubicBezTo>
                  <a:cubicBezTo>
                    <a:pt x="377" y="0"/>
                    <a:pt x="387" y="0"/>
                    <a:pt x="396" y="1"/>
                  </a:cubicBezTo>
                  <a:cubicBezTo>
                    <a:pt x="414" y="3"/>
                    <a:pt x="432" y="4"/>
                    <a:pt x="448" y="6"/>
                  </a:cubicBezTo>
                  <a:cubicBezTo>
                    <a:pt x="463" y="9"/>
                    <a:pt x="478" y="12"/>
                    <a:pt x="491" y="14"/>
                  </a:cubicBezTo>
                  <a:cubicBezTo>
                    <a:pt x="504" y="17"/>
                    <a:pt x="514" y="20"/>
                    <a:pt x="524" y="22"/>
                  </a:cubicBezTo>
                  <a:cubicBezTo>
                    <a:pt x="542" y="27"/>
                    <a:pt x="552" y="31"/>
                    <a:pt x="552" y="31"/>
                  </a:cubicBezTo>
                  <a:lnTo>
                    <a:pt x="551" y="33"/>
                  </a:lnTo>
                  <a:cubicBezTo>
                    <a:pt x="551" y="33"/>
                    <a:pt x="541" y="34"/>
                    <a:pt x="522" y="33"/>
                  </a:cubicBezTo>
                  <a:cubicBezTo>
                    <a:pt x="503" y="32"/>
                    <a:pt x="477" y="31"/>
                    <a:pt x="445" y="30"/>
                  </a:cubicBezTo>
                  <a:cubicBezTo>
                    <a:pt x="430" y="30"/>
                    <a:pt x="413" y="30"/>
                    <a:pt x="395" y="29"/>
                  </a:cubicBezTo>
                  <a:cubicBezTo>
                    <a:pt x="377" y="29"/>
                    <a:pt x="358" y="29"/>
                    <a:pt x="339" y="29"/>
                  </a:cubicBezTo>
                  <a:cubicBezTo>
                    <a:pt x="319" y="30"/>
                    <a:pt x="299" y="30"/>
                    <a:pt x="279" y="33"/>
                  </a:cubicBezTo>
                  <a:cubicBezTo>
                    <a:pt x="259" y="35"/>
                    <a:pt x="238" y="38"/>
                    <a:pt x="218" y="42"/>
                  </a:cubicBezTo>
                  <a:cubicBezTo>
                    <a:pt x="208" y="45"/>
                    <a:pt x="198" y="48"/>
                    <a:pt x="188" y="51"/>
                  </a:cubicBezTo>
                  <a:cubicBezTo>
                    <a:pt x="178" y="54"/>
                    <a:pt x="169" y="59"/>
                    <a:pt x="159" y="63"/>
                  </a:cubicBezTo>
                  <a:cubicBezTo>
                    <a:pt x="142" y="74"/>
                    <a:pt x="125" y="86"/>
                    <a:pt x="112" y="101"/>
                  </a:cubicBezTo>
                  <a:cubicBezTo>
                    <a:pt x="109" y="104"/>
                    <a:pt x="106" y="108"/>
                    <a:pt x="103" y="111"/>
                  </a:cubicBezTo>
                  <a:cubicBezTo>
                    <a:pt x="100" y="115"/>
                    <a:pt x="97" y="119"/>
                    <a:pt x="94" y="122"/>
                  </a:cubicBezTo>
                  <a:cubicBezTo>
                    <a:pt x="91" y="126"/>
                    <a:pt x="89" y="130"/>
                    <a:pt x="86" y="133"/>
                  </a:cubicBezTo>
                  <a:cubicBezTo>
                    <a:pt x="83" y="137"/>
                    <a:pt x="80" y="140"/>
                    <a:pt x="78" y="144"/>
                  </a:cubicBezTo>
                  <a:cubicBezTo>
                    <a:pt x="68" y="159"/>
                    <a:pt x="58" y="172"/>
                    <a:pt x="51" y="186"/>
                  </a:cubicBezTo>
                  <a:cubicBezTo>
                    <a:pt x="47" y="192"/>
                    <a:pt x="43" y="198"/>
                    <a:pt x="40" y="205"/>
                  </a:cubicBezTo>
                  <a:cubicBezTo>
                    <a:pt x="37" y="211"/>
                    <a:pt x="33" y="217"/>
                    <a:pt x="31" y="222"/>
                  </a:cubicBezTo>
                  <a:cubicBezTo>
                    <a:pt x="28" y="228"/>
                    <a:pt x="25" y="233"/>
                    <a:pt x="22" y="238"/>
                  </a:cubicBezTo>
                  <a:cubicBezTo>
                    <a:pt x="20" y="243"/>
                    <a:pt x="18" y="248"/>
                    <a:pt x="16" y="252"/>
                  </a:cubicBezTo>
                  <a:cubicBezTo>
                    <a:pt x="8" y="269"/>
                    <a:pt x="2" y="278"/>
                    <a:pt x="2" y="278"/>
                  </a:cubicBezTo>
                  <a:lnTo>
                    <a:pt x="0" y="278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">
              <a:extLst>
                <a:ext uri="{FF2B5EF4-FFF2-40B4-BE49-F238E27FC236}">
                  <a16:creationId xmlns:a16="http://schemas.microsoft.com/office/drawing/2014/main" id="{BF8A5984-CA47-4FA6-94C3-C1D2C96AA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" y="3629"/>
              <a:ext cx="21" cy="12"/>
            </a:xfrm>
            <a:custGeom>
              <a:avLst/>
              <a:gdLst>
                <a:gd name="T0" fmla="*/ 0 w 58"/>
                <a:gd name="T1" fmla="*/ 4 h 35"/>
                <a:gd name="T2" fmla="*/ 13 w 58"/>
                <a:gd name="T3" fmla="*/ 1 h 35"/>
                <a:gd name="T4" fmla="*/ 36 w 58"/>
                <a:gd name="T5" fmla="*/ 6 h 35"/>
                <a:gd name="T6" fmla="*/ 53 w 58"/>
                <a:gd name="T7" fmla="*/ 21 h 35"/>
                <a:gd name="T8" fmla="*/ 58 w 58"/>
                <a:gd name="T9" fmla="*/ 33 h 35"/>
                <a:gd name="T10" fmla="*/ 46 w 58"/>
                <a:gd name="T11" fmla="*/ 35 h 35"/>
                <a:gd name="T12" fmla="*/ 23 w 58"/>
                <a:gd name="T13" fmla="*/ 30 h 35"/>
                <a:gd name="T14" fmla="*/ 6 w 58"/>
                <a:gd name="T15" fmla="*/ 15 h 35"/>
                <a:gd name="T16" fmla="*/ 0 w 58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35">
                  <a:moveTo>
                    <a:pt x="0" y="4"/>
                  </a:moveTo>
                  <a:cubicBezTo>
                    <a:pt x="0" y="4"/>
                    <a:pt x="6" y="1"/>
                    <a:pt x="13" y="1"/>
                  </a:cubicBezTo>
                  <a:cubicBezTo>
                    <a:pt x="20" y="0"/>
                    <a:pt x="28" y="2"/>
                    <a:pt x="36" y="6"/>
                  </a:cubicBezTo>
                  <a:cubicBezTo>
                    <a:pt x="43" y="9"/>
                    <a:pt x="49" y="15"/>
                    <a:pt x="53" y="21"/>
                  </a:cubicBezTo>
                  <a:cubicBezTo>
                    <a:pt x="57" y="27"/>
                    <a:pt x="58" y="33"/>
                    <a:pt x="58" y="33"/>
                  </a:cubicBezTo>
                  <a:cubicBezTo>
                    <a:pt x="58" y="33"/>
                    <a:pt x="52" y="35"/>
                    <a:pt x="46" y="35"/>
                  </a:cubicBezTo>
                  <a:cubicBezTo>
                    <a:pt x="39" y="35"/>
                    <a:pt x="31" y="33"/>
                    <a:pt x="23" y="30"/>
                  </a:cubicBezTo>
                  <a:cubicBezTo>
                    <a:pt x="16" y="26"/>
                    <a:pt x="10" y="21"/>
                    <a:pt x="6" y="15"/>
                  </a:cubicBezTo>
                  <a:cubicBezTo>
                    <a:pt x="2" y="9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">
              <a:extLst>
                <a:ext uri="{FF2B5EF4-FFF2-40B4-BE49-F238E27FC236}">
                  <a16:creationId xmlns:a16="http://schemas.microsoft.com/office/drawing/2014/main" id="{2335B47C-4E3F-40EA-AC54-3A4E315DF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" y="4100"/>
              <a:ext cx="278" cy="207"/>
            </a:xfrm>
            <a:custGeom>
              <a:avLst/>
              <a:gdLst>
                <a:gd name="T0" fmla="*/ 687 w 780"/>
                <a:gd name="T1" fmla="*/ 192 h 580"/>
                <a:gd name="T2" fmla="*/ 714 w 780"/>
                <a:gd name="T3" fmla="*/ 580 h 580"/>
                <a:gd name="T4" fmla="*/ 85 w 780"/>
                <a:gd name="T5" fmla="*/ 580 h 580"/>
                <a:gd name="T6" fmla="*/ 185 w 780"/>
                <a:gd name="T7" fmla="*/ 118 h 580"/>
                <a:gd name="T8" fmla="*/ 687 w 780"/>
                <a:gd name="T9" fmla="*/ 192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580">
                  <a:moveTo>
                    <a:pt x="687" y="192"/>
                  </a:moveTo>
                  <a:cubicBezTo>
                    <a:pt x="774" y="308"/>
                    <a:pt x="780" y="460"/>
                    <a:pt x="714" y="580"/>
                  </a:cubicBezTo>
                  <a:lnTo>
                    <a:pt x="85" y="580"/>
                  </a:lnTo>
                  <a:cubicBezTo>
                    <a:pt x="0" y="425"/>
                    <a:pt x="39" y="227"/>
                    <a:pt x="185" y="118"/>
                  </a:cubicBezTo>
                  <a:cubicBezTo>
                    <a:pt x="344" y="0"/>
                    <a:pt x="569" y="33"/>
                    <a:pt x="687" y="192"/>
                  </a:cubicBez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8" name="PICTURE">
              <a:extLst>
                <a:ext uri="{FF2B5EF4-FFF2-40B4-BE49-F238E27FC236}">
                  <a16:creationId xmlns:a16="http://schemas.microsoft.com/office/drawing/2014/main" id="{06B8AF86-F7DA-48D1-B40E-17ACB1F93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" y="4255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">
              <a:extLst>
                <a:ext uri="{FF2B5EF4-FFF2-40B4-BE49-F238E27FC236}">
                  <a16:creationId xmlns:a16="http://schemas.microsoft.com/office/drawing/2014/main" id="{0AF83EB7-D585-4BCB-89A1-959695592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" y="4170"/>
              <a:ext cx="56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FREEFORM">
              <a:extLst>
                <a:ext uri="{FF2B5EF4-FFF2-40B4-BE49-F238E27FC236}">
                  <a16:creationId xmlns:a16="http://schemas.microsoft.com/office/drawing/2014/main" id="{9470A97F-4861-4506-B48D-9D20AE674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4232"/>
              <a:ext cx="12" cy="12"/>
            </a:xfrm>
            <a:custGeom>
              <a:avLst/>
              <a:gdLst>
                <a:gd name="T0" fmla="*/ 5 w 33"/>
                <a:gd name="T1" fmla="*/ 24 h 32"/>
                <a:gd name="T2" fmla="*/ 25 w 33"/>
                <a:gd name="T3" fmla="*/ 28 h 32"/>
                <a:gd name="T4" fmla="*/ 28 w 33"/>
                <a:gd name="T5" fmla="*/ 8 h 32"/>
                <a:gd name="T6" fmla="*/ 8 w 33"/>
                <a:gd name="T7" fmla="*/ 4 h 32"/>
                <a:gd name="T8" fmla="*/ 5 w 33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24"/>
                  </a:moveTo>
                  <a:cubicBezTo>
                    <a:pt x="10" y="31"/>
                    <a:pt x="19" y="32"/>
                    <a:pt x="25" y="28"/>
                  </a:cubicBezTo>
                  <a:cubicBezTo>
                    <a:pt x="32" y="23"/>
                    <a:pt x="33" y="14"/>
                    <a:pt x="28" y="8"/>
                  </a:cubicBezTo>
                  <a:cubicBezTo>
                    <a:pt x="24" y="1"/>
                    <a:pt x="15" y="0"/>
                    <a:pt x="8" y="4"/>
                  </a:cubicBezTo>
                  <a:cubicBezTo>
                    <a:pt x="2" y="9"/>
                    <a:pt x="0" y="18"/>
                    <a:pt x="5" y="24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">
              <a:extLst>
                <a:ext uri="{FF2B5EF4-FFF2-40B4-BE49-F238E27FC236}">
                  <a16:creationId xmlns:a16="http://schemas.microsoft.com/office/drawing/2014/main" id="{55556A3C-7553-4CE4-80DF-184093CD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4152"/>
              <a:ext cx="12" cy="12"/>
            </a:xfrm>
            <a:custGeom>
              <a:avLst/>
              <a:gdLst>
                <a:gd name="T0" fmla="*/ 5 w 33"/>
                <a:gd name="T1" fmla="*/ 25 h 33"/>
                <a:gd name="T2" fmla="*/ 25 w 33"/>
                <a:gd name="T3" fmla="*/ 28 h 33"/>
                <a:gd name="T4" fmla="*/ 28 w 33"/>
                <a:gd name="T5" fmla="*/ 8 h 33"/>
                <a:gd name="T6" fmla="*/ 8 w 33"/>
                <a:gd name="T7" fmla="*/ 5 h 33"/>
                <a:gd name="T8" fmla="*/ 5 w 33"/>
                <a:gd name="T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25"/>
                  </a:moveTo>
                  <a:cubicBezTo>
                    <a:pt x="9" y="31"/>
                    <a:pt x="18" y="33"/>
                    <a:pt x="25" y="28"/>
                  </a:cubicBezTo>
                  <a:cubicBezTo>
                    <a:pt x="31" y="23"/>
                    <a:pt x="33" y="14"/>
                    <a:pt x="28" y="8"/>
                  </a:cubicBezTo>
                  <a:cubicBezTo>
                    <a:pt x="23" y="2"/>
                    <a:pt x="14" y="0"/>
                    <a:pt x="8" y="5"/>
                  </a:cubicBezTo>
                  <a:cubicBezTo>
                    <a:pt x="1" y="9"/>
                    <a:pt x="0" y="18"/>
                    <a:pt x="5" y="25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">
              <a:extLst>
                <a:ext uri="{FF2B5EF4-FFF2-40B4-BE49-F238E27FC236}">
                  <a16:creationId xmlns:a16="http://schemas.microsoft.com/office/drawing/2014/main" id="{A4A73594-1FB8-4A76-9CC5-96D6C370E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4156"/>
              <a:ext cx="12" cy="12"/>
            </a:xfrm>
            <a:custGeom>
              <a:avLst/>
              <a:gdLst>
                <a:gd name="T0" fmla="*/ 4 w 32"/>
                <a:gd name="T1" fmla="*/ 24 h 32"/>
                <a:gd name="T2" fmla="*/ 24 w 32"/>
                <a:gd name="T3" fmla="*/ 27 h 32"/>
                <a:gd name="T4" fmla="*/ 28 w 32"/>
                <a:gd name="T5" fmla="*/ 7 h 32"/>
                <a:gd name="T6" fmla="*/ 7 w 32"/>
                <a:gd name="T7" fmla="*/ 4 h 32"/>
                <a:gd name="T8" fmla="*/ 4 w 32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4" y="24"/>
                  </a:moveTo>
                  <a:cubicBezTo>
                    <a:pt x="9" y="31"/>
                    <a:pt x="18" y="32"/>
                    <a:pt x="24" y="27"/>
                  </a:cubicBezTo>
                  <a:cubicBezTo>
                    <a:pt x="31" y="23"/>
                    <a:pt x="32" y="14"/>
                    <a:pt x="28" y="7"/>
                  </a:cubicBezTo>
                  <a:cubicBezTo>
                    <a:pt x="23" y="1"/>
                    <a:pt x="14" y="0"/>
                    <a:pt x="7" y="4"/>
                  </a:cubicBezTo>
                  <a:cubicBezTo>
                    <a:pt x="1" y="9"/>
                    <a:pt x="0" y="18"/>
                    <a:pt x="4" y="24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4" name="PICTURE">
              <a:extLst>
                <a:ext uri="{FF2B5EF4-FFF2-40B4-BE49-F238E27FC236}">
                  <a16:creationId xmlns:a16="http://schemas.microsoft.com/office/drawing/2014/main" id="{CA6565AD-FF31-41C6-969D-5636053B3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" y="4264"/>
              <a:ext cx="66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">
              <a:extLst>
                <a:ext uri="{FF2B5EF4-FFF2-40B4-BE49-F238E27FC236}">
                  <a16:creationId xmlns:a16="http://schemas.microsoft.com/office/drawing/2014/main" id="{3DC9C612-0080-44FF-AFEB-418446DA1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" y="4170"/>
              <a:ext cx="75" cy="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">
              <a:extLst>
                <a:ext uri="{FF2B5EF4-FFF2-40B4-BE49-F238E27FC236}">
                  <a16:creationId xmlns:a16="http://schemas.microsoft.com/office/drawing/2014/main" id="{2BF35CF9-B3C5-4815-A417-FA3515B21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" y="4172"/>
              <a:ext cx="184" cy="135"/>
            </a:xfrm>
            <a:custGeom>
              <a:avLst/>
              <a:gdLst>
                <a:gd name="T0" fmla="*/ 0 w 516"/>
                <a:gd name="T1" fmla="*/ 287 h 380"/>
                <a:gd name="T2" fmla="*/ 291 w 516"/>
                <a:gd name="T3" fmla="*/ 183 h 380"/>
                <a:gd name="T4" fmla="*/ 516 w 516"/>
                <a:gd name="T5" fmla="*/ 380 h 380"/>
                <a:gd name="T6" fmla="*/ 49 w 516"/>
                <a:gd name="T7" fmla="*/ 380 h 380"/>
                <a:gd name="T8" fmla="*/ 0 w 516"/>
                <a:gd name="T9" fmla="*/ 28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380">
                  <a:moveTo>
                    <a:pt x="0" y="287"/>
                  </a:moveTo>
                  <a:cubicBezTo>
                    <a:pt x="13" y="274"/>
                    <a:pt x="53" y="0"/>
                    <a:pt x="291" y="183"/>
                  </a:cubicBezTo>
                  <a:cubicBezTo>
                    <a:pt x="399" y="266"/>
                    <a:pt x="465" y="335"/>
                    <a:pt x="516" y="380"/>
                  </a:cubicBezTo>
                  <a:lnTo>
                    <a:pt x="49" y="380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F9B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">
              <a:extLst>
                <a:ext uri="{FF2B5EF4-FFF2-40B4-BE49-F238E27FC236}">
                  <a16:creationId xmlns:a16="http://schemas.microsoft.com/office/drawing/2014/main" id="{9D056A2E-914E-4707-9B82-2167E1A41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" y="2806"/>
              <a:ext cx="495" cy="500"/>
            </a:xfrm>
            <a:custGeom>
              <a:avLst/>
              <a:gdLst>
                <a:gd name="T0" fmla="*/ 81 w 1386"/>
                <a:gd name="T1" fmla="*/ 0 h 1403"/>
                <a:gd name="T2" fmla="*/ 197 w 1386"/>
                <a:gd name="T3" fmla="*/ 198 h 1403"/>
                <a:gd name="T4" fmla="*/ 277 w 1386"/>
                <a:gd name="T5" fmla="*/ 336 h 1403"/>
                <a:gd name="T6" fmla="*/ 424 w 1386"/>
                <a:gd name="T7" fmla="*/ 397 h 1403"/>
                <a:gd name="T8" fmla="*/ 635 w 1386"/>
                <a:gd name="T9" fmla="*/ 488 h 1403"/>
                <a:gd name="T10" fmla="*/ 752 w 1386"/>
                <a:gd name="T11" fmla="*/ 686 h 1403"/>
                <a:gd name="T12" fmla="*/ 831 w 1386"/>
                <a:gd name="T13" fmla="*/ 823 h 1403"/>
                <a:gd name="T14" fmla="*/ 978 w 1386"/>
                <a:gd name="T15" fmla="*/ 885 h 1403"/>
                <a:gd name="T16" fmla="*/ 1189 w 1386"/>
                <a:gd name="T17" fmla="*/ 975 h 1403"/>
                <a:gd name="T18" fmla="*/ 1306 w 1386"/>
                <a:gd name="T19" fmla="*/ 1173 h 1403"/>
                <a:gd name="T20" fmla="*/ 1386 w 1386"/>
                <a:gd name="T21" fmla="*/ 1311 h 1403"/>
                <a:gd name="T22" fmla="*/ 1305 w 1386"/>
                <a:gd name="T23" fmla="*/ 1403 h 1403"/>
                <a:gd name="T24" fmla="*/ 1188 w 1386"/>
                <a:gd name="T25" fmla="*/ 1205 h 1403"/>
                <a:gd name="T26" fmla="*/ 1108 w 1386"/>
                <a:gd name="T27" fmla="*/ 1067 h 1403"/>
                <a:gd name="T28" fmla="*/ 962 w 1386"/>
                <a:gd name="T29" fmla="*/ 1006 h 1403"/>
                <a:gd name="T30" fmla="*/ 750 w 1386"/>
                <a:gd name="T31" fmla="*/ 915 h 1403"/>
                <a:gd name="T32" fmla="*/ 634 w 1386"/>
                <a:gd name="T33" fmla="*/ 717 h 1403"/>
                <a:gd name="T34" fmla="*/ 554 w 1386"/>
                <a:gd name="T35" fmla="*/ 580 h 1403"/>
                <a:gd name="T36" fmla="*/ 407 w 1386"/>
                <a:gd name="T37" fmla="*/ 518 h 1403"/>
                <a:gd name="T38" fmla="*/ 196 w 1386"/>
                <a:gd name="T39" fmla="*/ 428 h 1403"/>
                <a:gd name="T40" fmla="*/ 79 w 1386"/>
                <a:gd name="T41" fmla="*/ 230 h 1403"/>
                <a:gd name="T42" fmla="*/ 0 w 1386"/>
                <a:gd name="T43" fmla="*/ 92 h 1403"/>
                <a:gd name="T44" fmla="*/ 81 w 1386"/>
                <a:gd name="T45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86" h="1403">
                  <a:moveTo>
                    <a:pt x="81" y="0"/>
                  </a:moveTo>
                  <a:cubicBezTo>
                    <a:pt x="164" y="73"/>
                    <a:pt x="182" y="142"/>
                    <a:pt x="197" y="198"/>
                  </a:cubicBezTo>
                  <a:cubicBezTo>
                    <a:pt x="211" y="248"/>
                    <a:pt x="222" y="287"/>
                    <a:pt x="277" y="336"/>
                  </a:cubicBezTo>
                  <a:cubicBezTo>
                    <a:pt x="332" y="385"/>
                    <a:pt x="373" y="390"/>
                    <a:pt x="424" y="397"/>
                  </a:cubicBezTo>
                  <a:cubicBezTo>
                    <a:pt x="481" y="405"/>
                    <a:pt x="552" y="415"/>
                    <a:pt x="635" y="488"/>
                  </a:cubicBezTo>
                  <a:cubicBezTo>
                    <a:pt x="718" y="561"/>
                    <a:pt x="737" y="630"/>
                    <a:pt x="752" y="686"/>
                  </a:cubicBezTo>
                  <a:cubicBezTo>
                    <a:pt x="765" y="735"/>
                    <a:pt x="776" y="775"/>
                    <a:pt x="831" y="823"/>
                  </a:cubicBezTo>
                  <a:cubicBezTo>
                    <a:pt x="887" y="872"/>
                    <a:pt x="927" y="878"/>
                    <a:pt x="978" y="885"/>
                  </a:cubicBezTo>
                  <a:cubicBezTo>
                    <a:pt x="1035" y="892"/>
                    <a:pt x="1106" y="902"/>
                    <a:pt x="1189" y="975"/>
                  </a:cubicBezTo>
                  <a:cubicBezTo>
                    <a:pt x="1272" y="1048"/>
                    <a:pt x="1291" y="1117"/>
                    <a:pt x="1306" y="1173"/>
                  </a:cubicBezTo>
                  <a:cubicBezTo>
                    <a:pt x="1320" y="1223"/>
                    <a:pt x="1330" y="1262"/>
                    <a:pt x="1386" y="1311"/>
                  </a:cubicBezTo>
                  <a:lnTo>
                    <a:pt x="1305" y="1403"/>
                  </a:lnTo>
                  <a:cubicBezTo>
                    <a:pt x="1222" y="1330"/>
                    <a:pt x="1203" y="1261"/>
                    <a:pt x="1188" y="1205"/>
                  </a:cubicBezTo>
                  <a:cubicBezTo>
                    <a:pt x="1174" y="1155"/>
                    <a:pt x="1164" y="1116"/>
                    <a:pt x="1108" y="1067"/>
                  </a:cubicBezTo>
                  <a:cubicBezTo>
                    <a:pt x="1053" y="1018"/>
                    <a:pt x="1013" y="1013"/>
                    <a:pt x="962" y="1006"/>
                  </a:cubicBezTo>
                  <a:cubicBezTo>
                    <a:pt x="905" y="998"/>
                    <a:pt x="834" y="988"/>
                    <a:pt x="750" y="915"/>
                  </a:cubicBezTo>
                  <a:cubicBezTo>
                    <a:pt x="667" y="842"/>
                    <a:pt x="649" y="773"/>
                    <a:pt x="634" y="717"/>
                  </a:cubicBezTo>
                  <a:cubicBezTo>
                    <a:pt x="620" y="668"/>
                    <a:pt x="610" y="628"/>
                    <a:pt x="554" y="580"/>
                  </a:cubicBezTo>
                  <a:cubicBezTo>
                    <a:pt x="499" y="531"/>
                    <a:pt x="458" y="525"/>
                    <a:pt x="407" y="518"/>
                  </a:cubicBezTo>
                  <a:cubicBezTo>
                    <a:pt x="350" y="511"/>
                    <a:pt x="279" y="501"/>
                    <a:pt x="196" y="428"/>
                  </a:cubicBezTo>
                  <a:cubicBezTo>
                    <a:pt x="113" y="355"/>
                    <a:pt x="94" y="286"/>
                    <a:pt x="79" y="230"/>
                  </a:cubicBezTo>
                  <a:cubicBezTo>
                    <a:pt x="66" y="180"/>
                    <a:pt x="55" y="141"/>
                    <a:pt x="0" y="92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">
              <a:extLst>
                <a:ext uri="{FF2B5EF4-FFF2-40B4-BE49-F238E27FC236}">
                  <a16:creationId xmlns:a16="http://schemas.microsoft.com/office/drawing/2014/main" id="{81CA63D3-BAEE-47B3-AEBB-50DF61C40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" y="2869"/>
              <a:ext cx="495" cy="499"/>
            </a:xfrm>
            <a:custGeom>
              <a:avLst/>
              <a:gdLst>
                <a:gd name="T0" fmla="*/ 81 w 1386"/>
                <a:gd name="T1" fmla="*/ 0 h 1403"/>
                <a:gd name="T2" fmla="*/ 198 w 1386"/>
                <a:gd name="T3" fmla="*/ 198 h 1403"/>
                <a:gd name="T4" fmla="*/ 277 w 1386"/>
                <a:gd name="T5" fmla="*/ 336 h 1403"/>
                <a:gd name="T6" fmla="*/ 424 w 1386"/>
                <a:gd name="T7" fmla="*/ 397 h 1403"/>
                <a:gd name="T8" fmla="*/ 635 w 1386"/>
                <a:gd name="T9" fmla="*/ 487 h 1403"/>
                <a:gd name="T10" fmla="*/ 752 w 1386"/>
                <a:gd name="T11" fmla="*/ 685 h 1403"/>
                <a:gd name="T12" fmla="*/ 832 w 1386"/>
                <a:gd name="T13" fmla="*/ 823 h 1403"/>
                <a:gd name="T14" fmla="*/ 978 w 1386"/>
                <a:gd name="T15" fmla="*/ 884 h 1403"/>
                <a:gd name="T16" fmla="*/ 1190 w 1386"/>
                <a:gd name="T17" fmla="*/ 975 h 1403"/>
                <a:gd name="T18" fmla="*/ 1306 w 1386"/>
                <a:gd name="T19" fmla="*/ 1173 h 1403"/>
                <a:gd name="T20" fmla="*/ 1386 w 1386"/>
                <a:gd name="T21" fmla="*/ 1311 h 1403"/>
                <a:gd name="T22" fmla="*/ 1305 w 1386"/>
                <a:gd name="T23" fmla="*/ 1403 h 1403"/>
                <a:gd name="T24" fmla="*/ 1188 w 1386"/>
                <a:gd name="T25" fmla="*/ 1205 h 1403"/>
                <a:gd name="T26" fmla="*/ 1109 w 1386"/>
                <a:gd name="T27" fmla="*/ 1067 h 1403"/>
                <a:gd name="T28" fmla="*/ 962 w 1386"/>
                <a:gd name="T29" fmla="*/ 1006 h 1403"/>
                <a:gd name="T30" fmla="*/ 751 w 1386"/>
                <a:gd name="T31" fmla="*/ 915 h 1403"/>
                <a:gd name="T32" fmla="*/ 634 w 1386"/>
                <a:gd name="T33" fmla="*/ 717 h 1403"/>
                <a:gd name="T34" fmla="*/ 554 w 1386"/>
                <a:gd name="T35" fmla="*/ 579 h 1403"/>
                <a:gd name="T36" fmla="*/ 408 w 1386"/>
                <a:gd name="T37" fmla="*/ 518 h 1403"/>
                <a:gd name="T38" fmla="*/ 196 w 1386"/>
                <a:gd name="T39" fmla="*/ 428 h 1403"/>
                <a:gd name="T40" fmla="*/ 80 w 1386"/>
                <a:gd name="T41" fmla="*/ 230 h 1403"/>
                <a:gd name="T42" fmla="*/ 0 w 1386"/>
                <a:gd name="T43" fmla="*/ 92 h 1403"/>
                <a:gd name="T44" fmla="*/ 81 w 1386"/>
                <a:gd name="T45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86" h="1403">
                  <a:moveTo>
                    <a:pt x="81" y="0"/>
                  </a:moveTo>
                  <a:cubicBezTo>
                    <a:pt x="164" y="73"/>
                    <a:pt x="183" y="142"/>
                    <a:pt x="198" y="198"/>
                  </a:cubicBezTo>
                  <a:cubicBezTo>
                    <a:pt x="211" y="248"/>
                    <a:pt x="222" y="287"/>
                    <a:pt x="277" y="336"/>
                  </a:cubicBezTo>
                  <a:cubicBezTo>
                    <a:pt x="333" y="384"/>
                    <a:pt x="373" y="390"/>
                    <a:pt x="424" y="397"/>
                  </a:cubicBezTo>
                  <a:cubicBezTo>
                    <a:pt x="481" y="405"/>
                    <a:pt x="552" y="414"/>
                    <a:pt x="635" y="487"/>
                  </a:cubicBezTo>
                  <a:cubicBezTo>
                    <a:pt x="718" y="561"/>
                    <a:pt x="737" y="630"/>
                    <a:pt x="752" y="685"/>
                  </a:cubicBezTo>
                  <a:cubicBezTo>
                    <a:pt x="766" y="735"/>
                    <a:pt x="776" y="774"/>
                    <a:pt x="832" y="823"/>
                  </a:cubicBezTo>
                  <a:cubicBezTo>
                    <a:pt x="887" y="872"/>
                    <a:pt x="927" y="877"/>
                    <a:pt x="978" y="884"/>
                  </a:cubicBezTo>
                  <a:cubicBezTo>
                    <a:pt x="1036" y="892"/>
                    <a:pt x="1107" y="902"/>
                    <a:pt x="1190" y="975"/>
                  </a:cubicBezTo>
                  <a:cubicBezTo>
                    <a:pt x="1273" y="1048"/>
                    <a:pt x="1291" y="1117"/>
                    <a:pt x="1306" y="1173"/>
                  </a:cubicBezTo>
                  <a:cubicBezTo>
                    <a:pt x="1320" y="1223"/>
                    <a:pt x="1331" y="1262"/>
                    <a:pt x="1386" y="1311"/>
                  </a:cubicBezTo>
                  <a:lnTo>
                    <a:pt x="1305" y="1403"/>
                  </a:lnTo>
                  <a:cubicBezTo>
                    <a:pt x="1222" y="1329"/>
                    <a:pt x="1203" y="1260"/>
                    <a:pt x="1188" y="1205"/>
                  </a:cubicBezTo>
                  <a:cubicBezTo>
                    <a:pt x="1175" y="1155"/>
                    <a:pt x="1164" y="1116"/>
                    <a:pt x="1109" y="1067"/>
                  </a:cubicBezTo>
                  <a:cubicBezTo>
                    <a:pt x="1053" y="1018"/>
                    <a:pt x="1013" y="1013"/>
                    <a:pt x="962" y="1006"/>
                  </a:cubicBezTo>
                  <a:cubicBezTo>
                    <a:pt x="905" y="998"/>
                    <a:pt x="834" y="988"/>
                    <a:pt x="751" y="915"/>
                  </a:cubicBezTo>
                  <a:cubicBezTo>
                    <a:pt x="668" y="842"/>
                    <a:pt x="649" y="773"/>
                    <a:pt x="634" y="717"/>
                  </a:cubicBezTo>
                  <a:cubicBezTo>
                    <a:pt x="621" y="667"/>
                    <a:pt x="610" y="628"/>
                    <a:pt x="554" y="579"/>
                  </a:cubicBezTo>
                  <a:cubicBezTo>
                    <a:pt x="499" y="531"/>
                    <a:pt x="459" y="525"/>
                    <a:pt x="408" y="518"/>
                  </a:cubicBezTo>
                  <a:cubicBezTo>
                    <a:pt x="351" y="510"/>
                    <a:pt x="280" y="501"/>
                    <a:pt x="196" y="428"/>
                  </a:cubicBezTo>
                  <a:cubicBezTo>
                    <a:pt x="113" y="354"/>
                    <a:pt x="95" y="285"/>
                    <a:pt x="80" y="230"/>
                  </a:cubicBezTo>
                  <a:cubicBezTo>
                    <a:pt x="66" y="180"/>
                    <a:pt x="56" y="141"/>
                    <a:pt x="0" y="92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">
              <a:extLst>
                <a:ext uri="{FF2B5EF4-FFF2-40B4-BE49-F238E27FC236}">
                  <a16:creationId xmlns:a16="http://schemas.microsoft.com/office/drawing/2014/main" id="{1A96F067-F297-446E-8730-D71467CF0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" y="2838"/>
              <a:ext cx="494" cy="499"/>
            </a:xfrm>
            <a:custGeom>
              <a:avLst/>
              <a:gdLst>
                <a:gd name="T0" fmla="*/ 81 w 1386"/>
                <a:gd name="T1" fmla="*/ 0 h 1402"/>
                <a:gd name="T2" fmla="*/ 198 w 1386"/>
                <a:gd name="T3" fmla="*/ 197 h 1402"/>
                <a:gd name="T4" fmla="*/ 277 w 1386"/>
                <a:gd name="T5" fmla="*/ 335 h 1402"/>
                <a:gd name="T6" fmla="*/ 424 w 1386"/>
                <a:gd name="T7" fmla="*/ 396 h 1402"/>
                <a:gd name="T8" fmla="*/ 635 w 1386"/>
                <a:gd name="T9" fmla="*/ 487 h 1402"/>
                <a:gd name="T10" fmla="*/ 752 w 1386"/>
                <a:gd name="T11" fmla="*/ 685 h 1402"/>
                <a:gd name="T12" fmla="*/ 831 w 1386"/>
                <a:gd name="T13" fmla="*/ 823 h 1402"/>
                <a:gd name="T14" fmla="*/ 978 w 1386"/>
                <a:gd name="T15" fmla="*/ 884 h 1402"/>
                <a:gd name="T16" fmla="*/ 1189 w 1386"/>
                <a:gd name="T17" fmla="*/ 975 h 1402"/>
                <a:gd name="T18" fmla="*/ 1306 w 1386"/>
                <a:gd name="T19" fmla="*/ 1172 h 1402"/>
                <a:gd name="T20" fmla="*/ 1386 w 1386"/>
                <a:gd name="T21" fmla="*/ 1310 h 1402"/>
                <a:gd name="T22" fmla="*/ 1305 w 1386"/>
                <a:gd name="T23" fmla="*/ 1402 h 1402"/>
                <a:gd name="T24" fmla="*/ 1188 w 1386"/>
                <a:gd name="T25" fmla="*/ 1204 h 1402"/>
                <a:gd name="T26" fmla="*/ 1109 w 1386"/>
                <a:gd name="T27" fmla="*/ 1066 h 1402"/>
                <a:gd name="T28" fmla="*/ 962 w 1386"/>
                <a:gd name="T29" fmla="*/ 1005 h 1402"/>
                <a:gd name="T30" fmla="*/ 751 w 1386"/>
                <a:gd name="T31" fmla="*/ 915 h 1402"/>
                <a:gd name="T32" fmla="*/ 634 w 1386"/>
                <a:gd name="T33" fmla="*/ 717 h 1402"/>
                <a:gd name="T34" fmla="*/ 554 w 1386"/>
                <a:gd name="T35" fmla="*/ 579 h 1402"/>
                <a:gd name="T36" fmla="*/ 407 w 1386"/>
                <a:gd name="T37" fmla="*/ 518 h 1402"/>
                <a:gd name="T38" fmla="*/ 196 w 1386"/>
                <a:gd name="T39" fmla="*/ 427 h 1402"/>
                <a:gd name="T40" fmla="*/ 79 w 1386"/>
                <a:gd name="T41" fmla="*/ 229 h 1402"/>
                <a:gd name="T42" fmla="*/ 0 w 1386"/>
                <a:gd name="T43" fmla="*/ 91 h 1402"/>
                <a:gd name="T44" fmla="*/ 81 w 1386"/>
                <a:gd name="T45" fmla="*/ 0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86" h="1402">
                  <a:moveTo>
                    <a:pt x="81" y="0"/>
                  </a:moveTo>
                  <a:cubicBezTo>
                    <a:pt x="164" y="73"/>
                    <a:pt x="183" y="142"/>
                    <a:pt x="198" y="197"/>
                  </a:cubicBezTo>
                  <a:cubicBezTo>
                    <a:pt x="211" y="247"/>
                    <a:pt x="222" y="286"/>
                    <a:pt x="277" y="335"/>
                  </a:cubicBezTo>
                  <a:cubicBezTo>
                    <a:pt x="333" y="384"/>
                    <a:pt x="373" y="389"/>
                    <a:pt x="424" y="396"/>
                  </a:cubicBezTo>
                  <a:cubicBezTo>
                    <a:pt x="481" y="404"/>
                    <a:pt x="552" y="414"/>
                    <a:pt x="635" y="487"/>
                  </a:cubicBezTo>
                  <a:cubicBezTo>
                    <a:pt x="718" y="560"/>
                    <a:pt x="737" y="629"/>
                    <a:pt x="752" y="685"/>
                  </a:cubicBezTo>
                  <a:cubicBezTo>
                    <a:pt x="765" y="735"/>
                    <a:pt x="776" y="774"/>
                    <a:pt x="831" y="823"/>
                  </a:cubicBezTo>
                  <a:cubicBezTo>
                    <a:pt x="887" y="871"/>
                    <a:pt x="927" y="877"/>
                    <a:pt x="978" y="884"/>
                  </a:cubicBezTo>
                  <a:cubicBezTo>
                    <a:pt x="1035" y="892"/>
                    <a:pt x="1106" y="901"/>
                    <a:pt x="1189" y="975"/>
                  </a:cubicBezTo>
                  <a:cubicBezTo>
                    <a:pt x="1273" y="1048"/>
                    <a:pt x="1291" y="1117"/>
                    <a:pt x="1306" y="1172"/>
                  </a:cubicBezTo>
                  <a:cubicBezTo>
                    <a:pt x="1320" y="1222"/>
                    <a:pt x="1330" y="1261"/>
                    <a:pt x="1386" y="1310"/>
                  </a:cubicBezTo>
                  <a:lnTo>
                    <a:pt x="1305" y="1402"/>
                  </a:lnTo>
                  <a:cubicBezTo>
                    <a:pt x="1222" y="1329"/>
                    <a:pt x="1203" y="1260"/>
                    <a:pt x="1188" y="1204"/>
                  </a:cubicBezTo>
                  <a:cubicBezTo>
                    <a:pt x="1175" y="1155"/>
                    <a:pt x="1164" y="1115"/>
                    <a:pt x="1109" y="1066"/>
                  </a:cubicBezTo>
                  <a:cubicBezTo>
                    <a:pt x="1053" y="1018"/>
                    <a:pt x="1013" y="1012"/>
                    <a:pt x="962" y="1005"/>
                  </a:cubicBezTo>
                  <a:cubicBezTo>
                    <a:pt x="905" y="997"/>
                    <a:pt x="834" y="988"/>
                    <a:pt x="751" y="915"/>
                  </a:cubicBezTo>
                  <a:cubicBezTo>
                    <a:pt x="667" y="842"/>
                    <a:pt x="649" y="772"/>
                    <a:pt x="634" y="717"/>
                  </a:cubicBezTo>
                  <a:cubicBezTo>
                    <a:pt x="620" y="667"/>
                    <a:pt x="610" y="628"/>
                    <a:pt x="554" y="579"/>
                  </a:cubicBezTo>
                  <a:cubicBezTo>
                    <a:pt x="499" y="530"/>
                    <a:pt x="459" y="525"/>
                    <a:pt x="407" y="518"/>
                  </a:cubicBezTo>
                  <a:cubicBezTo>
                    <a:pt x="350" y="510"/>
                    <a:pt x="279" y="500"/>
                    <a:pt x="196" y="427"/>
                  </a:cubicBezTo>
                  <a:cubicBezTo>
                    <a:pt x="113" y="354"/>
                    <a:pt x="94" y="285"/>
                    <a:pt x="79" y="229"/>
                  </a:cubicBezTo>
                  <a:cubicBezTo>
                    <a:pt x="66" y="180"/>
                    <a:pt x="55" y="140"/>
                    <a:pt x="0" y="91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">
              <a:extLst>
                <a:ext uri="{FF2B5EF4-FFF2-40B4-BE49-F238E27FC236}">
                  <a16:creationId xmlns:a16="http://schemas.microsoft.com/office/drawing/2014/main" id="{3C1F26A4-9B02-403A-89C4-2B76A65E7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" y="3049"/>
              <a:ext cx="627" cy="381"/>
            </a:xfrm>
            <a:custGeom>
              <a:avLst/>
              <a:gdLst>
                <a:gd name="T0" fmla="*/ 539 w 1760"/>
                <a:gd name="T1" fmla="*/ 1033 h 1071"/>
                <a:gd name="T2" fmla="*/ 332 w 1760"/>
                <a:gd name="T3" fmla="*/ 590 h 1071"/>
                <a:gd name="T4" fmla="*/ 411 w 1760"/>
                <a:gd name="T5" fmla="*/ 133 h 1071"/>
                <a:gd name="T6" fmla="*/ 782 w 1760"/>
                <a:gd name="T7" fmla="*/ 72 h 1071"/>
                <a:gd name="T8" fmla="*/ 1223 w 1760"/>
                <a:gd name="T9" fmla="*/ 899 h 1071"/>
                <a:gd name="T10" fmla="*/ 539 w 1760"/>
                <a:gd name="T11" fmla="*/ 1033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1071">
                  <a:moveTo>
                    <a:pt x="539" y="1033"/>
                  </a:moveTo>
                  <a:cubicBezTo>
                    <a:pt x="539" y="1033"/>
                    <a:pt x="0" y="835"/>
                    <a:pt x="332" y="590"/>
                  </a:cubicBezTo>
                  <a:cubicBezTo>
                    <a:pt x="637" y="365"/>
                    <a:pt x="490" y="375"/>
                    <a:pt x="411" y="133"/>
                  </a:cubicBezTo>
                  <a:cubicBezTo>
                    <a:pt x="368" y="0"/>
                    <a:pt x="782" y="72"/>
                    <a:pt x="782" y="72"/>
                  </a:cubicBezTo>
                  <a:cubicBezTo>
                    <a:pt x="782" y="72"/>
                    <a:pt x="1760" y="726"/>
                    <a:pt x="1223" y="899"/>
                  </a:cubicBezTo>
                  <a:cubicBezTo>
                    <a:pt x="685" y="1071"/>
                    <a:pt x="539" y="1033"/>
                    <a:pt x="539" y="1033"/>
                  </a:cubicBezTo>
                  <a:close/>
                </a:path>
              </a:pathLst>
            </a:custGeom>
            <a:solidFill>
              <a:srgbClr val="F9B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">
              <a:extLst>
                <a:ext uri="{FF2B5EF4-FFF2-40B4-BE49-F238E27FC236}">
                  <a16:creationId xmlns:a16="http://schemas.microsoft.com/office/drawing/2014/main" id="{E060B6B7-C4B3-41E7-89B1-1DE029175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" y="2789"/>
              <a:ext cx="349" cy="343"/>
            </a:xfrm>
            <a:custGeom>
              <a:avLst/>
              <a:gdLst>
                <a:gd name="T0" fmla="*/ 0 w 978"/>
                <a:gd name="T1" fmla="*/ 490 h 963"/>
                <a:gd name="T2" fmla="*/ 630 w 978"/>
                <a:gd name="T3" fmla="*/ 17 h 963"/>
                <a:gd name="T4" fmla="*/ 767 w 978"/>
                <a:gd name="T5" fmla="*/ 246 h 963"/>
                <a:gd name="T6" fmla="*/ 785 w 978"/>
                <a:gd name="T7" fmla="*/ 652 h 963"/>
                <a:gd name="T8" fmla="*/ 880 w 978"/>
                <a:gd name="T9" fmla="*/ 932 h 963"/>
                <a:gd name="T10" fmla="*/ 0 w 978"/>
                <a:gd name="T11" fmla="*/ 49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8" h="963">
                  <a:moveTo>
                    <a:pt x="0" y="490"/>
                  </a:moveTo>
                  <a:cubicBezTo>
                    <a:pt x="0" y="490"/>
                    <a:pt x="522" y="0"/>
                    <a:pt x="630" y="17"/>
                  </a:cubicBezTo>
                  <a:cubicBezTo>
                    <a:pt x="737" y="35"/>
                    <a:pt x="774" y="47"/>
                    <a:pt x="767" y="246"/>
                  </a:cubicBezTo>
                  <a:cubicBezTo>
                    <a:pt x="760" y="444"/>
                    <a:pt x="641" y="479"/>
                    <a:pt x="785" y="652"/>
                  </a:cubicBezTo>
                  <a:cubicBezTo>
                    <a:pt x="928" y="824"/>
                    <a:pt x="978" y="901"/>
                    <a:pt x="880" y="932"/>
                  </a:cubicBezTo>
                  <a:cubicBezTo>
                    <a:pt x="783" y="963"/>
                    <a:pt x="71" y="646"/>
                    <a:pt x="0" y="490"/>
                  </a:cubicBezTo>
                  <a:close/>
                </a:path>
              </a:pathLst>
            </a:custGeom>
            <a:solidFill>
              <a:srgbClr val="F9B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">
              <a:extLst>
                <a:ext uri="{FF2B5EF4-FFF2-40B4-BE49-F238E27FC236}">
                  <a16:creationId xmlns:a16="http://schemas.microsoft.com/office/drawing/2014/main" id="{4A289371-B3A7-459A-9783-590D44EFB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" y="3512"/>
              <a:ext cx="64" cy="71"/>
            </a:xfrm>
            <a:custGeom>
              <a:avLst/>
              <a:gdLst>
                <a:gd name="T0" fmla="*/ 150 w 181"/>
                <a:gd name="T1" fmla="*/ 34 h 198"/>
                <a:gd name="T2" fmla="*/ 155 w 181"/>
                <a:gd name="T3" fmla="*/ 146 h 198"/>
                <a:gd name="T4" fmla="*/ 60 w 181"/>
                <a:gd name="T5" fmla="*/ 28 h 198"/>
                <a:gd name="T6" fmla="*/ 150 w 181"/>
                <a:gd name="T7" fmla="*/ 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98">
                  <a:moveTo>
                    <a:pt x="150" y="34"/>
                  </a:moveTo>
                  <a:cubicBezTo>
                    <a:pt x="181" y="69"/>
                    <a:pt x="181" y="120"/>
                    <a:pt x="155" y="146"/>
                  </a:cubicBezTo>
                  <a:cubicBezTo>
                    <a:pt x="103" y="198"/>
                    <a:pt x="0" y="94"/>
                    <a:pt x="60" y="28"/>
                  </a:cubicBezTo>
                  <a:cubicBezTo>
                    <a:pt x="84" y="0"/>
                    <a:pt x="124" y="3"/>
                    <a:pt x="150" y="34"/>
                  </a:cubicBezTo>
                  <a:close/>
                </a:path>
              </a:pathLst>
            </a:custGeom>
            <a:solidFill>
              <a:srgbClr val="FBC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">
              <a:extLst>
                <a:ext uri="{FF2B5EF4-FFF2-40B4-BE49-F238E27FC236}">
                  <a16:creationId xmlns:a16="http://schemas.microsoft.com/office/drawing/2014/main" id="{36B4AA7F-0622-46BD-B13D-5D1BF1BF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" y="3223"/>
              <a:ext cx="92" cy="89"/>
            </a:xfrm>
            <a:custGeom>
              <a:avLst/>
              <a:gdLst>
                <a:gd name="T0" fmla="*/ 207 w 258"/>
                <a:gd name="T1" fmla="*/ 40 h 251"/>
                <a:gd name="T2" fmla="*/ 219 w 258"/>
                <a:gd name="T3" fmla="*/ 174 h 251"/>
                <a:gd name="T4" fmla="*/ 70 w 258"/>
                <a:gd name="T5" fmla="*/ 35 h 251"/>
                <a:gd name="T6" fmla="*/ 207 w 258"/>
                <a:gd name="T7" fmla="*/ 4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51">
                  <a:moveTo>
                    <a:pt x="207" y="40"/>
                  </a:moveTo>
                  <a:cubicBezTo>
                    <a:pt x="245" y="71"/>
                    <a:pt x="258" y="135"/>
                    <a:pt x="219" y="174"/>
                  </a:cubicBezTo>
                  <a:cubicBezTo>
                    <a:pt x="142" y="251"/>
                    <a:pt x="0" y="135"/>
                    <a:pt x="70" y="35"/>
                  </a:cubicBezTo>
                  <a:cubicBezTo>
                    <a:pt x="105" y="0"/>
                    <a:pt x="166" y="2"/>
                    <a:pt x="207" y="40"/>
                  </a:cubicBezTo>
                  <a:close/>
                </a:path>
              </a:pathLst>
            </a:custGeom>
            <a:solidFill>
              <a:srgbClr val="FBC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">
              <a:extLst>
                <a:ext uri="{FF2B5EF4-FFF2-40B4-BE49-F238E27FC236}">
                  <a16:creationId xmlns:a16="http://schemas.microsoft.com/office/drawing/2014/main" id="{3ED0D48E-2D4B-43A9-BAA4-E3A68DC1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" y="3950"/>
              <a:ext cx="64" cy="59"/>
            </a:xfrm>
            <a:custGeom>
              <a:avLst/>
              <a:gdLst>
                <a:gd name="T0" fmla="*/ 134 w 180"/>
                <a:gd name="T1" fmla="*/ 37 h 167"/>
                <a:gd name="T2" fmla="*/ 77 w 180"/>
                <a:gd name="T3" fmla="*/ 167 h 167"/>
                <a:gd name="T4" fmla="*/ 26 w 180"/>
                <a:gd name="T5" fmla="*/ 28 h 167"/>
                <a:gd name="T6" fmla="*/ 134 w 180"/>
                <a:gd name="T7" fmla="*/ 3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67">
                  <a:moveTo>
                    <a:pt x="134" y="37"/>
                  </a:moveTo>
                  <a:cubicBezTo>
                    <a:pt x="180" y="90"/>
                    <a:pt x="129" y="167"/>
                    <a:pt x="77" y="167"/>
                  </a:cubicBezTo>
                  <a:cubicBezTo>
                    <a:pt x="0" y="167"/>
                    <a:pt x="0" y="90"/>
                    <a:pt x="26" y="28"/>
                  </a:cubicBezTo>
                  <a:cubicBezTo>
                    <a:pt x="56" y="0"/>
                    <a:pt x="104" y="4"/>
                    <a:pt x="134" y="37"/>
                  </a:cubicBezTo>
                  <a:close/>
                </a:path>
              </a:pathLst>
            </a:custGeom>
            <a:solidFill>
              <a:srgbClr val="FBC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">
              <a:extLst>
                <a:ext uri="{FF2B5EF4-FFF2-40B4-BE49-F238E27FC236}">
                  <a16:creationId xmlns:a16="http://schemas.microsoft.com/office/drawing/2014/main" id="{430020D7-538D-4BED-BCCB-A3073575A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" y="4087"/>
              <a:ext cx="102" cy="95"/>
            </a:xfrm>
            <a:custGeom>
              <a:avLst/>
              <a:gdLst>
                <a:gd name="T0" fmla="*/ 235 w 286"/>
                <a:gd name="T1" fmla="*/ 41 h 267"/>
                <a:gd name="T2" fmla="*/ 235 w 286"/>
                <a:gd name="T3" fmla="*/ 210 h 267"/>
                <a:gd name="T4" fmla="*/ 51 w 286"/>
                <a:gd name="T5" fmla="*/ 225 h 267"/>
                <a:gd name="T6" fmla="*/ 51 w 286"/>
                <a:gd name="T7" fmla="*/ 59 h 267"/>
                <a:gd name="T8" fmla="*/ 235 w 286"/>
                <a:gd name="T9" fmla="*/ 4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67">
                  <a:moveTo>
                    <a:pt x="235" y="41"/>
                  </a:moveTo>
                  <a:cubicBezTo>
                    <a:pt x="286" y="83"/>
                    <a:pt x="286" y="159"/>
                    <a:pt x="235" y="210"/>
                  </a:cubicBezTo>
                  <a:cubicBezTo>
                    <a:pt x="185" y="260"/>
                    <a:pt x="102" y="267"/>
                    <a:pt x="51" y="225"/>
                  </a:cubicBezTo>
                  <a:cubicBezTo>
                    <a:pt x="0" y="183"/>
                    <a:pt x="0" y="109"/>
                    <a:pt x="51" y="59"/>
                  </a:cubicBezTo>
                  <a:cubicBezTo>
                    <a:pt x="102" y="8"/>
                    <a:pt x="184" y="0"/>
                    <a:pt x="235" y="41"/>
                  </a:cubicBezTo>
                  <a:close/>
                </a:path>
              </a:pathLst>
            </a:custGeom>
            <a:solidFill>
              <a:srgbClr val="FBC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">
              <a:extLst>
                <a:ext uri="{FF2B5EF4-FFF2-40B4-BE49-F238E27FC236}">
                  <a16:creationId xmlns:a16="http://schemas.microsoft.com/office/drawing/2014/main" id="{FADFADB1-1877-4D33-90D9-C80521FDF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" y="4214"/>
              <a:ext cx="113" cy="93"/>
            </a:xfrm>
            <a:custGeom>
              <a:avLst/>
              <a:gdLst>
                <a:gd name="T0" fmla="*/ 226 w 315"/>
                <a:gd name="T1" fmla="*/ 48 h 260"/>
                <a:gd name="T2" fmla="*/ 315 w 315"/>
                <a:gd name="T3" fmla="*/ 172 h 260"/>
                <a:gd name="T4" fmla="*/ 284 w 315"/>
                <a:gd name="T5" fmla="*/ 260 h 260"/>
                <a:gd name="T6" fmla="*/ 48 w 315"/>
                <a:gd name="T7" fmla="*/ 260 h 260"/>
                <a:gd name="T8" fmla="*/ 118 w 315"/>
                <a:gd name="T9" fmla="*/ 5 h 260"/>
                <a:gd name="T10" fmla="*/ 226 w 315"/>
                <a:gd name="T11" fmla="*/ 4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" h="260">
                  <a:moveTo>
                    <a:pt x="226" y="48"/>
                  </a:moveTo>
                  <a:cubicBezTo>
                    <a:pt x="290" y="69"/>
                    <a:pt x="315" y="121"/>
                    <a:pt x="315" y="172"/>
                  </a:cubicBezTo>
                  <a:cubicBezTo>
                    <a:pt x="309" y="202"/>
                    <a:pt x="298" y="233"/>
                    <a:pt x="284" y="260"/>
                  </a:cubicBezTo>
                  <a:lnTo>
                    <a:pt x="48" y="260"/>
                  </a:lnTo>
                  <a:cubicBezTo>
                    <a:pt x="0" y="172"/>
                    <a:pt x="61" y="65"/>
                    <a:pt x="118" y="5"/>
                  </a:cubicBezTo>
                  <a:cubicBezTo>
                    <a:pt x="151" y="0"/>
                    <a:pt x="191" y="14"/>
                    <a:pt x="226" y="48"/>
                  </a:cubicBezTo>
                  <a:close/>
                </a:path>
              </a:pathLst>
            </a:custGeom>
            <a:solidFill>
              <a:srgbClr val="FBC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">
              <a:extLst>
                <a:ext uri="{FF2B5EF4-FFF2-40B4-BE49-F238E27FC236}">
                  <a16:creationId xmlns:a16="http://schemas.microsoft.com/office/drawing/2014/main" id="{AF00729A-EFCD-4643-B65A-3B216A22E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" y="3215"/>
              <a:ext cx="111" cy="102"/>
            </a:xfrm>
            <a:custGeom>
              <a:avLst/>
              <a:gdLst>
                <a:gd name="T0" fmla="*/ 257 w 311"/>
                <a:gd name="T1" fmla="*/ 49 h 287"/>
                <a:gd name="T2" fmla="*/ 254 w 311"/>
                <a:gd name="T3" fmla="*/ 232 h 287"/>
                <a:gd name="T4" fmla="*/ 54 w 311"/>
                <a:gd name="T5" fmla="*/ 238 h 287"/>
                <a:gd name="T6" fmla="*/ 59 w 311"/>
                <a:gd name="T7" fmla="*/ 53 h 287"/>
                <a:gd name="T8" fmla="*/ 257 w 311"/>
                <a:gd name="T9" fmla="*/ 4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287">
                  <a:moveTo>
                    <a:pt x="257" y="49"/>
                  </a:moveTo>
                  <a:cubicBezTo>
                    <a:pt x="311" y="98"/>
                    <a:pt x="311" y="179"/>
                    <a:pt x="254" y="232"/>
                  </a:cubicBezTo>
                  <a:cubicBezTo>
                    <a:pt x="198" y="284"/>
                    <a:pt x="108" y="287"/>
                    <a:pt x="54" y="238"/>
                  </a:cubicBezTo>
                  <a:cubicBezTo>
                    <a:pt x="0" y="188"/>
                    <a:pt x="3" y="106"/>
                    <a:pt x="59" y="53"/>
                  </a:cubicBezTo>
                  <a:cubicBezTo>
                    <a:pt x="114" y="2"/>
                    <a:pt x="202" y="0"/>
                    <a:pt x="257" y="49"/>
                  </a:cubicBezTo>
                  <a:close/>
                </a:path>
              </a:pathLst>
            </a:custGeom>
            <a:solidFill>
              <a:srgbClr val="FBC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">
              <a:extLst>
                <a:ext uri="{FF2B5EF4-FFF2-40B4-BE49-F238E27FC236}">
                  <a16:creationId xmlns:a16="http://schemas.microsoft.com/office/drawing/2014/main" id="{8BD11A2D-9E37-42DF-960A-D6F26CB37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" y="2843"/>
              <a:ext cx="101" cy="114"/>
            </a:xfrm>
            <a:custGeom>
              <a:avLst/>
              <a:gdLst>
                <a:gd name="T0" fmla="*/ 243 w 283"/>
                <a:gd name="T1" fmla="*/ 59 h 319"/>
                <a:gd name="T2" fmla="*/ 210 w 283"/>
                <a:gd name="T3" fmla="*/ 264 h 319"/>
                <a:gd name="T4" fmla="*/ 38 w 283"/>
                <a:gd name="T5" fmla="*/ 257 h 319"/>
                <a:gd name="T6" fmla="*/ 69 w 283"/>
                <a:gd name="T7" fmla="*/ 54 h 319"/>
                <a:gd name="T8" fmla="*/ 243 w 283"/>
                <a:gd name="T9" fmla="*/ 5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319">
                  <a:moveTo>
                    <a:pt x="243" y="59"/>
                  </a:moveTo>
                  <a:cubicBezTo>
                    <a:pt x="283" y="117"/>
                    <a:pt x="267" y="209"/>
                    <a:pt x="210" y="264"/>
                  </a:cubicBezTo>
                  <a:cubicBezTo>
                    <a:pt x="153" y="319"/>
                    <a:pt x="77" y="316"/>
                    <a:pt x="38" y="257"/>
                  </a:cubicBezTo>
                  <a:cubicBezTo>
                    <a:pt x="0" y="199"/>
                    <a:pt x="13" y="108"/>
                    <a:pt x="69" y="54"/>
                  </a:cubicBezTo>
                  <a:cubicBezTo>
                    <a:pt x="124" y="0"/>
                    <a:pt x="203" y="2"/>
                    <a:pt x="243" y="59"/>
                  </a:cubicBezTo>
                  <a:close/>
                </a:path>
              </a:pathLst>
            </a:custGeom>
            <a:solidFill>
              <a:srgbClr val="FBC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">
              <a:extLst>
                <a:ext uri="{FF2B5EF4-FFF2-40B4-BE49-F238E27FC236}">
                  <a16:creationId xmlns:a16="http://schemas.microsoft.com/office/drawing/2014/main" id="{03E30621-3AE4-4C2B-820D-62E5DA413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3389"/>
              <a:ext cx="180" cy="116"/>
            </a:xfrm>
            <a:custGeom>
              <a:avLst/>
              <a:gdLst>
                <a:gd name="T0" fmla="*/ 439 w 502"/>
                <a:gd name="T1" fmla="*/ 27 h 326"/>
                <a:gd name="T2" fmla="*/ 477 w 502"/>
                <a:gd name="T3" fmla="*/ 172 h 326"/>
                <a:gd name="T4" fmla="*/ 77 w 502"/>
                <a:gd name="T5" fmla="*/ 288 h 326"/>
                <a:gd name="T6" fmla="*/ 13 w 502"/>
                <a:gd name="T7" fmla="*/ 198 h 326"/>
                <a:gd name="T8" fmla="*/ 287 w 502"/>
                <a:gd name="T9" fmla="*/ 8 h 326"/>
                <a:gd name="T10" fmla="*/ 439 w 502"/>
                <a:gd name="T11" fmla="*/ 2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" h="326">
                  <a:moveTo>
                    <a:pt x="439" y="27"/>
                  </a:moveTo>
                  <a:cubicBezTo>
                    <a:pt x="490" y="56"/>
                    <a:pt x="502" y="120"/>
                    <a:pt x="477" y="172"/>
                  </a:cubicBezTo>
                  <a:cubicBezTo>
                    <a:pt x="386" y="288"/>
                    <a:pt x="219" y="326"/>
                    <a:pt x="77" y="288"/>
                  </a:cubicBezTo>
                  <a:cubicBezTo>
                    <a:pt x="51" y="262"/>
                    <a:pt x="0" y="236"/>
                    <a:pt x="13" y="198"/>
                  </a:cubicBezTo>
                  <a:cubicBezTo>
                    <a:pt x="38" y="69"/>
                    <a:pt x="167" y="43"/>
                    <a:pt x="287" y="8"/>
                  </a:cubicBezTo>
                  <a:cubicBezTo>
                    <a:pt x="344" y="0"/>
                    <a:pt x="399" y="6"/>
                    <a:pt x="439" y="27"/>
                  </a:cubicBezTo>
                  <a:close/>
                </a:path>
              </a:pathLst>
            </a:custGeom>
            <a:solidFill>
              <a:srgbClr val="FBC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">
              <a:extLst>
                <a:ext uri="{FF2B5EF4-FFF2-40B4-BE49-F238E27FC236}">
                  <a16:creationId xmlns:a16="http://schemas.microsoft.com/office/drawing/2014/main" id="{8AC89EB8-9EF7-493E-AF04-3AC4D323E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" y="4096"/>
              <a:ext cx="93" cy="82"/>
            </a:xfrm>
            <a:custGeom>
              <a:avLst/>
              <a:gdLst>
                <a:gd name="T0" fmla="*/ 217 w 261"/>
                <a:gd name="T1" fmla="*/ 45 h 230"/>
                <a:gd name="T2" fmla="*/ 212 w 261"/>
                <a:gd name="T3" fmla="*/ 190 h 230"/>
                <a:gd name="T4" fmla="*/ 46 w 261"/>
                <a:gd name="T5" fmla="*/ 186 h 230"/>
                <a:gd name="T6" fmla="*/ 50 w 261"/>
                <a:gd name="T7" fmla="*/ 39 h 230"/>
                <a:gd name="T8" fmla="*/ 217 w 261"/>
                <a:gd name="T9" fmla="*/ 4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30">
                  <a:moveTo>
                    <a:pt x="217" y="45"/>
                  </a:moveTo>
                  <a:cubicBezTo>
                    <a:pt x="261" y="86"/>
                    <a:pt x="259" y="151"/>
                    <a:pt x="212" y="190"/>
                  </a:cubicBezTo>
                  <a:cubicBezTo>
                    <a:pt x="166" y="230"/>
                    <a:pt x="92" y="228"/>
                    <a:pt x="46" y="186"/>
                  </a:cubicBezTo>
                  <a:cubicBezTo>
                    <a:pt x="0" y="144"/>
                    <a:pt x="1" y="78"/>
                    <a:pt x="50" y="39"/>
                  </a:cubicBezTo>
                  <a:cubicBezTo>
                    <a:pt x="98" y="0"/>
                    <a:pt x="173" y="3"/>
                    <a:pt x="217" y="45"/>
                  </a:cubicBezTo>
                  <a:close/>
                </a:path>
              </a:pathLst>
            </a:custGeom>
            <a:solidFill>
              <a:srgbClr val="FBC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">
              <a:extLst>
                <a:ext uri="{FF2B5EF4-FFF2-40B4-BE49-F238E27FC236}">
                  <a16:creationId xmlns:a16="http://schemas.microsoft.com/office/drawing/2014/main" id="{505AC214-5910-4F1D-A650-74051964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4049"/>
              <a:ext cx="205" cy="258"/>
            </a:xfrm>
            <a:custGeom>
              <a:avLst/>
              <a:gdLst>
                <a:gd name="T0" fmla="*/ 0 w 577"/>
                <a:gd name="T1" fmla="*/ 51 h 725"/>
                <a:gd name="T2" fmla="*/ 475 w 577"/>
                <a:gd name="T3" fmla="*/ 229 h 725"/>
                <a:gd name="T4" fmla="*/ 448 w 577"/>
                <a:gd name="T5" fmla="*/ 725 h 725"/>
                <a:gd name="T6" fmla="*/ 0 w 577"/>
                <a:gd name="T7" fmla="*/ 725 h 725"/>
                <a:gd name="T8" fmla="*/ 0 w 577"/>
                <a:gd name="T9" fmla="*/ 51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725">
                  <a:moveTo>
                    <a:pt x="0" y="51"/>
                  </a:moveTo>
                  <a:cubicBezTo>
                    <a:pt x="176" y="0"/>
                    <a:pt x="371" y="67"/>
                    <a:pt x="475" y="229"/>
                  </a:cubicBezTo>
                  <a:cubicBezTo>
                    <a:pt x="577" y="387"/>
                    <a:pt x="560" y="586"/>
                    <a:pt x="448" y="725"/>
                  </a:cubicBezTo>
                  <a:lnTo>
                    <a:pt x="0" y="725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PICTURE">
              <a:extLst>
                <a:ext uri="{FF2B5EF4-FFF2-40B4-BE49-F238E27FC236}">
                  <a16:creationId xmlns:a16="http://schemas.microsoft.com/office/drawing/2014/main" id="{4589E60E-A379-4AE8-A684-5E8FD707B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" y="4255"/>
              <a:ext cx="66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">
              <a:extLst>
                <a:ext uri="{FF2B5EF4-FFF2-40B4-BE49-F238E27FC236}">
                  <a16:creationId xmlns:a16="http://schemas.microsoft.com/office/drawing/2014/main" id="{B0B41AB3-6388-47A4-8B44-D12100F65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" y="4208"/>
              <a:ext cx="19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FREEFORM">
              <a:extLst>
                <a:ext uri="{FF2B5EF4-FFF2-40B4-BE49-F238E27FC236}">
                  <a16:creationId xmlns:a16="http://schemas.microsoft.com/office/drawing/2014/main" id="{36DF3A86-F20F-4D89-A20A-7E04A75C6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" y="4247"/>
              <a:ext cx="14" cy="14"/>
            </a:xfrm>
            <a:custGeom>
              <a:avLst/>
              <a:gdLst>
                <a:gd name="T0" fmla="*/ 28 w 38"/>
                <a:gd name="T1" fmla="*/ 34 h 39"/>
                <a:gd name="T2" fmla="*/ 33 w 38"/>
                <a:gd name="T3" fmla="*/ 11 h 39"/>
                <a:gd name="T4" fmla="*/ 10 w 38"/>
                <a:gd name="T5" fmla="*/ 5 h 39"/>
                <a:gd name="T6" fmla="*/ 4 w 38"/>
                <a:gd name="T7" fmla="*/ 29 h 39"/>
                <a:gd name="T8" fmla="*/ 28 w 38"/>
                <a:gd name="T9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28" y="34"/>
                  </a:moveTo>
                  <a:cubicBezTo>
                    <a:pt x="36" y="29"/>
                    <a:pt x="38" y="19"/>
                    <a:pt x="33" y="11"/>
                  </a:cubicBezTo>
                  <a:cubicBezTo>
                    <a:pt x="28" y="3"/>
                    <a:pt x="18" y="0"/>
                    <a:pt x="10" y="5"/>
                  </a:cubicBezTo>
                  <a:cubicBezTo>
                    <a:pt x="2" y="10"/>
                    <a:pt x="0" y="21"/>
                    <a:pt x="4" y="29"/>
                  </a:cubicBezTo>
                  <a:cubicBezTo>
                    <a:pt x="9" y="37"/>
                    <a:pt x="20" y="39"/>
                    <a:pt x="28" y="34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5" name="PICTURE">
              <a:extLst>
                <a:ext uri="{FF2B5EF4-FFF2-40B4-BE49-F238E27FC236}">
                  <a16:creationId xmlns:a16="http://schemas.microsoft.com/office/drawing/2014/main" id="{80891A91-2AEE-4183-B1A9-7430EBDDA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" y="4142"/>
              <a:ext cx="85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">
              <a:extLst>
                <a:ext uri="{FF2B5EF4-FFF2-40B4-BE49-F238E27FC236}">
                  <a16:creationId xmlns:a16="http://schemas.microsoft.com/office/drawing/2014/main" id="{F42A3069-1F2D-4F68-B474-70496461A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" y="4104"/>
              <a:ext cx="48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">
              <a:extLst>
                <a:ext uri="{FF2B5EF4-FFF2-40B4-BE49-F238E27FC236}">
                  <a16:creationId xmlns:a16="http://schemas.microsoft.com/office/drawing/2014/main" id="{304E663B-AAA7-466E-B810-05DCEF741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" y="4084"/>
              <a:ext cx="110" cy="223"/>
            </a:xfrm>
            <a:custGeom>
              <a:avLst/>
              <a:gdLst>
                <a:gd name="T0" fmla="*/ 24 w 310"/>
                <a:gd name="T1" fmla="*/ 626 h 626"/>
                <a:gd name="T2" fmla="*/ 54 w 310"/>
                <a:gd name="T3" fmla="*/ 422 h 626"/>
                <a:gd name="T4" fmla="*/ 0 w 310"/>
                <a:gd name="T5" fmla="*/ 9 h 626"/>
                <a:gd name="T6" fmla="*/ 149 w 310"/>
                <a:gd name="T7" fmla="*/ 0 h 626"/>
                <a:gd name="T8" fmla="*/ 310 w 310"/>
                <a:gd name="T9" fmla="*/ 621 h 626"/>
                <a:gd name="T10" fmla="*/ 281 w 310"/>
                <a:gd name="T11" fmla="*/ 626 h 626"/>
                <a:gd name="T12" fmla="*/ 24 w 310"/>
                <a:gd name="T13" fmla="*/ 62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626">
                  <a:moveTo>
                    <a:pt x="24" y="626"/>
                  </a:moveTo>
                  <a:cubicBezTo>
                    <a:pt x="17" y="588"/>
                    <a:pt x="14" y="520"/>
                    <a:pt x="54" y="422"/>
                  </a:cubicBezTo>
                  <a:cubicBezTo>
                    <a:pt x="118" y="262"/>
                    <a:pt x="0" y="9"/>
                    <a:pt x="0" y="9"/>
                  </a:cubicBezTo>
                  <a:lnTo>
                    <a:pt x="149" y="0"/>
                  </a:lnTo>
                  <a:lnTo>
                    <a:pt x="310" y="621"/>
                  </a:lnTo>
                  <a:lnTo>
                    <a:pt x="281" y="626"/>
                  </a:lnTo>
                  <a:lnTo>
                    <a:pt x="24" y="626"/>
                  </a:lnTo>
                  <a:close/>
                </a:path>
              </a:pathLst>
            </a:custGeom>
            <a:solidFill>
              <a:srgbClr val="F9B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">
              <a:extLst>
                <a:ext uri="{FF2B5EF4-FFF2-40B4-BE49-F238E27FC236}">
                  <a16:creationId xmlns:a16="http://schemas.microsoft.com/office/drawing/2014/main" id="{1E50C466-F5F1-4101-B193-211321CC1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4075"/>
              <a:ext cx="68" cy="232"/>
            </a:xfrm>
            <a:custGeom>
              <a:avLst/>
              <a:gdLst>
                <a:gd name="T0" fmla="*/ 2 w 189"/>
                <a:gd name="T1" fmla="*/ 0 h 650"/>
                <a:gd name="T2" fmla="*/ 27 w 189"/>
                <a:gd name="T3" fmla="*/ 19 h 650"/>
                <a:gd name="T4" fmla="*/ 40 w 189"/>
                <a:gd name="T5" fmla="*/ 29 h 650"/>
                <a:gd name="T6" fmla="*/ 55 w 189"/>
                <a:gd name="T7" fmla="*/ 43 h 650"/>
                <a:gd name="T8" fmla="*/ 70 w 189"/>
                <a:gd name="T9" fmla="*/ 59 h 650"/>
                <a:gd name="T10" fmla="*/ 86 w 189"/>
                <a:gd name="T11" fmla="*/ 79 h 650"/>
                <a:gd name="T12" fmla="*/ 102 w 189"/>
                <a:gd name="T13" fmla="*/ 100 h 650"/>
                <a:gd name="T14" fmla="*/ 117 w 189"/>
                <a:gd name="T15" fmla="*/ 126 h 650"/>
                <a:gd name="T16" fmla="*/ 124 w 189"/>
                <a:gd name="T17" fmla="*/ 139 h 650"/>
                <a:gd name="T18" fmla="*/ 130 w 189"/>
                <a:gd name="T19" fmla="*/ 154 h 650"/>
                <a:gd name="T20" fmla="*/ 141 w 189"/>
                <a:gd name="T21" fmla="*/ 184 h 650"/>
                <a:gd name="T22" fmla="*/ 160 w 189"/>
                <a:gd name="T23" fmla="*/ 248 h 650"/>
                <a:gd name="T24" fmla="*/ 178 w 189"/>
                <a:gd name="T25" fmla="*/ 314 h 650"/>
                <a:gd name="T26" fmla="*/ 187 w 189"/>
                <a:gd name="T27" fmla="*/ 383 h 650"/>
                <a:gd name="T28" fmla="*/ 186 w 189"/>
                <a:gd name="T29" fmla="*/ 450 h 650"/>
                <a:gd name="T30" fmla="*/ 181 w 189"/>
                <a:gd name="T31" fmla="*/ 482 h 650"/>
                <a:gd name="T32" fmla="*/ 178 w 189"/>
                <a:gd name="T33" fmla="*/ 497 h 650"/>
                <a:gd name="T34" fmla="*/ 174 w 189"/>
                <a:gd name="T35" fmla="*/ 512 h 650"/>
                <a:gd name="T36" fmla="*/ 166 w 189"/>
                <a:gd name="T37" fmla="*/ 540 h 650"/>
                <a:gd name="T38" fmla="*/ 155 w 189"/>
                <a:gd name="T39" fmla="*/ 566 h 650"/>
                <a:gd name="T40" fmla="*/ 145 w 189"/>
                <a:gd name="T41" fmla="*/ 588 h 650"/>
                <a:gd name="T42" fmla="*/ 134 w 189"/>
                <a:gd name="T43" fmla="*/ 608 h 650"/>
                <a:gd name="T44" fmla="*/ 124 w 189"/>
                <a:gd name="T45" fmla="*/ 625 h 650"/>
                <a:gd name="T46" fmla="*/ 114 w 189"/>
                <a:gd name="T47" fmla="*/ 639 h 650"/>
                <a:gd name="T48" fmla="*/ 105 w 189"/>
                <a:gd name="T49" fmla="*/ 650 h 650"/>
                <a:gd name="T50" fmla="*/ 97 w 189"/>
                <a:gd name="T51" fmla="*/ 650 h 650"/>
                <a:gd name="T52" fmla="*/ 104 w 189"/>
                <a:gd name="T53" fmla="*/ 633 h 650"/>
                <a:gd name="T54" fmla="*/ 111 w 189"/>
                <a:gd name="T55" fmla="*/ 619 h 650"/>
                <a:gd name="T56" fmla="*/ 118 w 189"/>
                <a:gd name="T57" fmla="*/ 600 h 650"/>
                <a:gd name="T58" fmla="*/ 126 w 189"/>
                <a:gd name="T59" fmla="*/ 580 h 650"/>
                <a:gd name="T60" fmla="*/ 133 w 189"/>
                <a:gd name="T61" fmla="*/ 557 h 650"/>
                <a:gd name="T62" fmla="*/ 140 w 189"/>
                <a:gd name="T63" fmla="*/ 532 h 650"/>
                <a:gd name="T64" fmla="*/ 147 w 189"/>
                <a:gd name="T65" fmla="*/ 505 h 650"/>
                <a:gd name="T66" fmla="*/ 158 w 189"/>
                <a:gd name="T67" fmla="*/ 447 h 650"/>
                <a:gd name="T68" fmla="*/ 163 w 189"/>
                <a:gd name="T69" fmla="*/ 383 h 650"/>
                <a:gd name="T70" fmla="*/ 163 w 189"/>
                <a:gd name="T71" fmla="*/ 316 h 650"/>
                <a:gd name="T72" fmla="*/ 152 w 189"/>
                <a:gd name="T73" fmla="*/ 250 h 650"/>
                <a:gd name="T74" fmla="*/ 128 w 189"/>
                <a:gd name="T75" fmla="*/ 189 h 650"/>
                <a:gd name="T76" fmla="*/ 112 w 189"/>
                <a:gd name="T77" fmla="*/ 163 h 650"/>
                <a:gd name="T78" fmla="*/ 97 w 189"/>
                <a:gd name="T79" fmla="*/ 137 h 650"/>
                <a:gd name="T80" fmla="*/ 82 w 189"/>
                <a:gd name="T81" fmla="*/ 114 h 650"/>
                <a:gd name="T82" fmla="*/ 68 w 189"/>
                <a:gd name="T83" fmla="*/ 92 h 650"/>
                <a:gd name="T84" fmla="*/ 54 w 189"/>
                <a:gd name="T85" fmla="*/ 72 h 650"/>
                <a:gd name="T86" fmla="*/ 41 w 189"/>
                <a:gd name="T87" fmla="*/ 55 h 650"/>
                <a:gd name="T88" fmla="*/ 30 w 189"/>
                <a:gd name="T89" fmla="*/ 39 h 650"/>
                <a:gd name="T90" fmla="*/ 19 w 189"/>
                <a:gd name="T91" fmla="*/ 27 h 650"/>
                <a:gd name="T92" fmla="*/ 0 w 189"/>
                <a:gd name="T93" fmla="*/ 2 h 650"/>
                <a:gd name="T94" fmla="*/ 2 w 189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9" h="650">
                  <a:moveTo>
                    <a:pt x="2" y="0"/>
                  </a:moveTo>
                  <a:cubicBezTo>
                    <a:pt x="2" y="0"/>
                    <a:pt x="12" y="6"/>
                    <a:pt x="27" y="19"/>
                  </a:cubicBezTo>
                  <a:cubicBezTo>
                    <a:pt x="31" y="22"/>
                    <a:pt x="36" y="25"/>
                    <a:pt x="40" y="29"/>
                  </a:cubicBezTo>
                  <a:cubicBezTo>
                    <a:pt x="45" y="33"/>
                    <a:pt x="50" y="38"/>
                    <a:pt x="55" y="43"/>
                  </a:cubicBezTo>
                  <a:cubicBezTo>
                    <a:pt x="59" y="48"/>
                    <a:pt x="65" y="53"/>
                    <a:pt x="70" y="59"/>
                  </a:cubicBezTo>
                  <a:cubicBezTo>
                    <a:pt x="76" y="65"/>
                    <a:pt x="81" y="72"/>
                    <a:pt x="86" y="79"/>
                  </a:cubicBezTo>
                  <a:cubicBezTo>
                    <a:pt x="91" y="86"/>
                    <a:pt x="97" y="93"/>
                    <a:pt x="102" y="100"/>
                  </a:cubicBezTo>
                  <a:cubicBezTo>
                    <a:pt x="107" y="108"/>
                    <a:pt x="112" y="117"/>
                    <a:pt x="117" y="126"/>
                  </a:cubicBezTo>
                  <a:cubicBezTo>
                    <a:pt x="119" y="130"/>
                    <a:pt x="122" y="135"/>
                    <a:pt x="124" y="139"/>
                  </a:cubicBezTo>
                  <a:cubicBezTo>
                    <a:pt x="126" y="144"/>
                    <a:pt x="128" y="149"/>
                    <a:pt x="130" y="154"/>
                  </a:cubicBezTo>
                  <a:cubicBezTo>
                    <a:pt x="134" y="163"/>
                    <a:pt x="137" y="173"/>
                    <a:pt x="141" y="184"/>
                  </a:cubicBezTo>
                  <a:cubicBezTo>
                    <a:pt x="147" y="205"/>
                    <a:pt x="154" y="226"/>
                    <a:pt x="160" y="248"/>
                  </a:cubicBezTo>
                  <a:cubicBezTo>
                    <a:pt x="167" y="269"/>
                    <a:pt x="172" y="291"/>
                    <a:pt x="178" y="314"/>
                  </a:cubicBezTo>
                  <a:cubicBezTo>
                    <a:pt x="182" y="337"/>
                    <a:pt x="187" y="360"/>
                    <a:pt x="187" y="383"/>
                  </a:cubicBezTo>
                  <a:cubicBezTo>
                    <a:pt x="189" y="406"/>
                    <a:pt x="187" y="428"/>
                    <a:pt x="186" y="450"/>
                  </a:cubicBezTo>
                  <a:cubicBezTo>
                    <a:pt x="185" y="461"/>
                    <a:pt x="183" y="472"/>
                    <a:pt x="181" y="482"/>
                  </a:cubicBezTo>
                  <a:cubicBezTo>
                    <a:pt x="180" y="487"/>
                    <a:pt x="179" y="492"/>
                    <a:pt x="178" y="497"/>
                  </a:cubicBezTo>
                  <a:cubicBezTo>
                    <a:pt x="177" y="502"/>
                    <a:pt x="175" y="507"/>
                    <a:pt x="174" y="512"/>
                  </a:cubicBezTo>
                  <a:cubicBezTo>
                    <a:pt x="171" y="522"/>
                    <a:pt x="169" y="531"/>
                    <a:pt x="166" y="540"/>
                  </a:cubicBezTo>
                  <a:cubicBezTo>
                    <a:pt x="162" y="549"/>
                    <a:pt x="159" y="558"/>
                    <a:pt x="155" y="566"/>
                  </a:cubicBezTo>
                  <a:cubicBezTo>
                    <a:pt x="152" y="574"/>
                    <a:pt x="149" y="581"/>
                    <a:pt x="145" y="588"/>
                  </a:cubicBezTo>
                  <a:cubicBezTo>
                    <a:pt x="141" y="595"/>
                    <a:pt x="137" y="602"/>
                    <a:pt x="134" y="608"/>
                  </a:cubicBezTo>
                  <a:cubicBezTo>
                    <a:pt x="130" y="614"/>
                    <a:pt x="127" y="620"/>
                    <a:pt x="124" y="625"/>
                  </a:cubicBezTo>
                  <a:cubicBezTo>
                    <a:pt x="120" y="630"/>
                    <a:pt x="117" y="635"/>
                    <a:pt x="114" y="639"/>
                  </a:cubicBezTo>
                  <a:cubicBezTo>
                    <a:pt x="111" y="643"/>
                    <a:pt x="108" y="647"/>
                    <a:pt x="105" y="650"/>
                  </a:cubicBezTo>
                  <a:lnTo>
                    <a:pt x="97" y="650"/>
                  </a:lnTo>
                  <a:cubicBezTo>
                    <a:pt x="99" y="645"/>
                    <a:pt x="102" y="640"/>
                    <a:pt x="104" y="633"/>
                  </a:cubicBezTo>
                  <a:cubicBezTo>
                    <a:pt x="106" y="629"/>
                    <a:pt x="109" y="624"/>
                    <a:pt x="111" y="619"/>
                  </a:cubicBezTo>
                  <a:cubicBezTo>
                    <a:pt x="113" y="613"/>
                    <a:pt x="115" y="607"/>
                    <a:pt x="118" y="600"/>
                  </a:cubicBezTo>
                  <a:cubicBezTo>
                    <a:pt x="120" y="594"/>
                    <a:pt x="123" y="587"/>
                    <a:pt x="126" y="580"/>
                  </a:cubicBezTo>
                  <a:cubicBezTo>
                    <a:pt x="129" y="573"/>
                    <a:pt x="130" y="565"/>
                    <a:pt x="133" y="557"/>
                  </a:cubicBezTo>
                  <a:cubicBezTo>
                    <a:pt x="135" y="549"/>
                    <a:pt x="138" y="541"/>
                    <a:pt x="140" y="532"/>
                  </a:cubicBezTo>
                  <a:cubicBezTo>
                    <a:pt x="142" y="524"/>
                    <a:pt x="145" y="515"/>
                    <a:pt x="147" y="505"/>
                  </a:cubicBezTo>
                  <a:cubicBezTo>
                    <a:pt x="152" y="487"/>
                    <a:pt x="154" y="467"/>
                    <a:pt x="158" y="447"/>
                  </a:cubicBezTo>
                  <a:cubicBezTo>
                    <a:pt x="160" y="426"/>
                    <a:pt x="164" y="405"/>
                    <a:pt x="163" y="383"/>
                  </a:cubicBezTo>
                  <a:cubicBezTo>
                    <a:pt x="164" y="361"/>
                    <a:pt x="163" y="339"/>
                    <a:pt x="163" y="316"/>
                  </a:cubicBezTo>
                  <a:cubicBezTo>
                    <a:pt x="160" y="294"/>
                    <a:pt x="159" y="271"/>
                    <a:pt x="152" y="250"/>
                  </a:cubicBezTo>
                  <a:cubicBezTo>
                    <a:pt x="147" y="228"/>
                    <a:pt x="137" y="208"/>
                    <a:pt x="128" y="189"/>
                  </a:cubicBezTo>
                  <a:cubicBezTo>
                    <a:pt x="123" y="180"/>
                    <a:pt x="117" y="171"/>
                    <a:pt x="112" y="163"/>
                  </a:cubicBezTo>
                  <a:cubicBezTo>
                    <a:pt x="107" y="154"/>
                    <a:pt x="102" y="145"/>
                    <a:pt x="97" y="137"/>
                  </a:cubicBezTo>
                  <a:cubicBezTo>
                    <a:pt x="92" y="129"/>
                    <a:pt x="87" y="121"/>
                    <a:pt x="82" y="114"/>
                  </a:cubicBezTo>
                  <a:cubicBezTo>
                    <a:pt x="77" y="106"/>
                    <a:pt x="72" y="99"/>
                    <a:pt x="68" y="92"/>
                  </a:cubicBezTo>
                  <a:cubicBezTo>
                    <a:pt x="63" y="85"/>
                    <a:pt x="59" y="78"/>
                    <a:pt x="54" y="72"/>
                  </a:cubicBezTo>
                  <a:cubicBezTo>
                    <a:pt x="50" y="66"/>
                    <a:pt x="45" y="60"/>
                    <a:pt x="41" y="55"/>
                  </a:cubicBezTo>
                  <a:cubicBezTo>
                    <a:pt x="37" y="50"/>
                    <a:pt x="33" y="44"/>
                    <a:pt x="30" y="39"/>
                  </a:cubicBezTo>
                  <a:cubicBezTo>
                    <a:pt x="26" y="35"/>
                    <a:pt x="23" y="31"/>
                    <a:pt x="19" y="27"/>
                  </a:cubicBezTo>
                  <a:cubicBezTo>
                    <a:pt x="7" y="11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9" name="PICTURE">
              <a:extLst>
                <a:ext uri="{FF2B5EF4-FFF2-40B4-BE49-F238E27FC236}">
                  <a16:creationId xmlns:a16="http://schemas.microsoft.com/office/drawing/2014/main" id="{6071675C-827D-47A0-A485-EC794740F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" y="2769"/>
              <a:ext cx="802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">
              <a:extLst>
                <a:ext uri="{FF2B5EF4-FFF2-40B4-BE49-F238E27FC236}">
                  <a16:creationId xmlns:a16="http://schemas.microsoft.com/office/drawing/2014/main" id="{ABF756CD-E210-4B4D-82F7-F0487D72C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" y="2759"/>
              <a:ext cx="1018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">
              <a:extLst>
                <a:ext uri="{FF2B5EF4-FFF2-40B4-BE49-F238E27FC236}">
                  <a16:creationId xmlns:a16="http://schemas.microsoft.com/office/drawing/2014/main" id="{B2A0DCC1-7C8D-4661-BC9D-E1A87F93E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" y="3164"/>
              <a:ext cx="1018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">
              <a:extLst>
                <a:ext uri="{FF2B5EF4-FFF2-40B4-BE49-F238E27FC236}">
                  <a16:creationId xmlns:a16="http://schemas.microsoft.com/office/drawing/2014/main" id="{50228B50-65B6-4431-8AD1-1230E2BDB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" y="4086"/>
              <a:ext cx="349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">
              <a:extLst>
                <a:ext uri="{FF2B5EF4-FFF2-40B4-BE49-F238E27FC236}">
                  <a16:creationId xmlns:a16="http://schemas.microsoft.com/office/drawing/2014/main" id="{ECBF262C-C706-43E3-946B-E356BCFB9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" y="3079"/>
              <a:ext cx="227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">
              <a:extLst>
                <a:ext uri="{FF2B5EF4-FFF2-40B4-BE49-F238E27FC236}">
                  <a16:creationId xmlns:a16="http://schemas.microsoft.com/office/drawing/2014/main" id="{5EA6F6E8-C56E-4B59-8B00-0471C0347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" y="2750"/>
              <a:ext cx="396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">
              <a:extLst>
                <a:ext uri="{FF2B5EF4-FFF2-40B4-BE49-F238E27FC236}">
                  <a16:creationId xmlns:a16="http://schemas.microsoft.com/office/drawing/2014/main" id="{AC41CEE0-3EEC-490E-A317-B3C34F461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" y="3295"/>
              <a:ext cx="754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FREEFORM">
              <a:extLst>
                <a:ext uri="{FF2B5EF4-FFF2-40B4-BE49-F238E27FC236}">
                  <a16:creationId xmlns:a16="http://schemas.microsoft.com/office/drawing/2014/main" id="{3B789DD4-B82D-49D0-8F7A-7806BE441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3287"/>
              <a:ext cx="772" cy="785"/>
            </a:xfrm>
            <a:custGeom>
              <a:avLst/>
              <a:gdLst>
                <a:gd name="T0" fmla="*/ 1805 w 2162"/>
                <a:gd name="T1" fmla="*/ 379 h 2204"/>
                <a:gd name="T2" fmla="*/ 1599 w 2162"/>
                <a:gd name="T3" fmla="*/ 170 h 2204"/>
                <a:gd name="T4" fmla="*/ 1372 w 2162"/>
                <a:gd name="T5" fmla="*/ 141 h 2204"/>
                <a:gd name="T6" fmla="*/ 1198 w 2162"/>
                <a:gd name="T7" fmla="*/ 39 h 2204"/>
                <a:gd name="T8" fmla="*/ 913 w 2162"/>
                <a:gd name="T9" fmla="*/ 25 h 2204"/>
                <a:gd name="T10" fmla="*/ 544 w 2162"/>
                <a:gd name="T11" fmla="*/ 193 h 2204"/>
                <a:gd name="T12" fmla="*/ 265 w 2162"/>
                <a:gd name="T13" fmla="*/ 412 h 2204"/>
                <a:gd name="T14" fmla="*/ 177 w 2162"/>
                <a:gd name="T15" fmla="*/ 648 h 2204"/>
                <a:gd name="T16" fmla="*/ 52 w 2162"/>
                <a:gd name="T17" fmla="*/ 955 h 2204"/>
                <a:gd name="T18" fmla="*/ 112 w 2162"/>
                <a:gd name="T19" fmla="*/ 1251 h 2204"/>
                <a:gd name="T20" fmla="*/ 336 w 2162"/>
                <a:gd name="T21" fmla="*/ 1732 h 2204"/>
                <a:gd name="T22" fmla="*/ 619 w 2162"/>
                <a:gd name="T23" fmla="*/ 1961 h 2204"/>
                <a:gd name="T24" fmla="*/ 1151 w 2162"/>
                <a:gd name="T25" fmla="*/ 1949 h 2204"/>
                <a:gd name="T26" fmla="*/ 1622 w 2162"/>
                <a:gd name="T27" fmla="*/ 1891 h 2204"/>
                <a:gd name="T28" fmla="*/ 1768 w 2162"/>
                <a:gd name="T29" fmla="*/ 1675 h 2204"/>
                <a:gd name="T30" fmla="*/ 2019 w 2162"/>
                <a:gd name="T31" fmla="*/ 1472 h 2204"/>
                <a:gd name="T32" fmla="*/ 2005 w 2162"/>
                <a:gd name="T33" fmla="*/ 1201 h 2204"/>
                <a:gd name="T34" fmla="*/ 2073 w 2162"/>
                <a:gd name="T35" fmla="*/ 877 h 2204"/>
                <a:gd name="T36" fmla="*/ 1830 w 2162"/>
                <a:gd name="T37" fmla="*/ 623 h 2204"/>
                <a:gd name="T38" fmla="*/ 1805 w 2162"/>
                <a:gd name="T39" fmla="*/ 379 h 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2" h="2204">
                  <a:moveTo>
                    <a:pt x="1805" y="379"/>
                  </a:moveTo>
                  <a:cubicBezTo>
                    <a:pt x="1779" y="302"/>
                    <a:pt x="1698" y="203"/>
                    <a:pt x="1599" y="170"/>
                  </a:cubicBezTo>
                  <a:cubicBezTo>
                    <a:pt x="1535" y="149"/>
                    <a:pt x="1453" y="161"/>
                    <a:pt x="1372" y="141"/>
                  </a:cubicBezTo>
                  <a:cubicBezTo>
                    <a:pt x="1292" y="120"/>
                    <a:pt x="1292" y="61"/>
                    <a:pt x="1198" y="39"/>
                  </a:cubicBezTo>
                  <a:cubicBezTo>
                    <a:pt x="1104" y="17"/>
                    <a:pt x="998" y="37"/>
                    <a:pt x="913" y="25"/>
                  </a:cubicBezTo>
                  <a:cubicBezTo>
                    <a:pt x="827" y="13"/>
                    <a:pt x="731" y="0"/>
                    <a:pt x="544" y="193"/>
                  </a:cubicBezTo>
                  <a:cubicBezTo>
                    <a:pt x="505" y="233"/>
                    <a:pt x="300" y="258"/>
                    <a:pt x="265" y="412"/>
                  </a:cubicBezTo>
                  <a:cubicBezTo>
                    <a:pt x="242" y="512"/>
                    <a:pt x="227" y="597"/>
                    <a:pt x="177" y="648"/>
                  </a:cubicBezTo>
                  <a:cubicBezTo>
                    <a:pt x="127" y="698"/>
                    <a:pt x="0" y="763"/>
                    <a:pt x="52" y="955"/>
                  </a:cubicBezTo>
                  <a:cubicBezTo>
                    <a:pt x="104" y="1148"/>
                    <a:pt x="136" y="1195"/>
                    <a:pt x="112" y="1251"/>
                  </a:cubicBezTo>
                  <a:cubicBezTo>
                    <a:pt x="52" y="1392"/>
                    <a:pt x="165" y="1644"/>
                    <a:pt x="336" y="1732"/>
                  </a:cubicBezTo>
                  <a:cubicBezTo>
                    <a:pt x="507" y="1819"/>
                    <a:pt x="590" y="1923"/>
                    <a:pt x="619" y="1961"/>
                  </a:cubicBezTo>
                  <a:cubicBezTo>
                    <a:pt x="802" y="2204"/>
                    <a:pt x="962" y="1965"/>
                    <a:pt x="1151" y="1949"/>
                  </a:cubicBezTo>
                  <a:cubicBezTo>
                    <a:pt x="1340" y="1933"/>
                    <a:pt x="1574" y="2065"/>
                    <a:pt x="1622" y="1891"/>
                  </a:cubicBezTo>
                  <a:cubicBezTo>
                    <a:pt x="1650" y="1790"/>
                    <a:pt x="1690" y="1732"/>
                    <a:pt x="1768" y="1675"/>
                  </a:cubicBezTo>
                  <a:cubicBezTo>
                    <a:pt x="1846" y="1617"/>
                    <a:pt x="2021" y="1559"/>
                    <a:pt x="2019" y="1472"/>
                  </a:cubicBezTo>
                  <a:cubicBezTo>
                    <a:pt x="2017" y="1388"/>
                    <a:pt x="1959" y="1256"/>
                    <a:pt x="2005" y="1201"/>
                  </a:cubicBezTo>
                  <a:cubicBezTo>
                    <a:pt x="2051" y="1145"/>
                    <a:pt x="2162" y="1004"/>
                    <a:pt x="2073" y="877"/>
                  </a:cubicBezTo>
                  <a:cubicBezTo>
                    <a:pt x="1984" y="751"/>
                    <a:pt x="1853" y="726"/>
                    <a:pt x="1830" y="623"/>
                  </a:cubicBezTo>
                  <a:cubicBezTo>
                    <a:pt x="1807" y="521"/>
                    <a:pt x="1835" y="467"/>
                    <a:pt x="1805" y="379"/>
                  </a:cubicBezTo>
                  <a:close/>
                </a:path>
              </a:pathLst>
            </a:custGeom>
            <a:solidFill>
              <a:srgbClr val="D150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">
              <a:extLst>
                <a:ext uri="{FF2B5EF4-FFF2-40B4-BE49-F238E27FC236}">
                  <a16:creationId xmlns:a16="http://schemas.microsoft.com/office/drawing/2014/main" id="{282E67B6-66F4-4AF6-B098-E580C9A5E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3242"/>
              <a:ext cx="212" cy="61"/>
            </a:xfrm>
            <a:custGeom>
              <a:avLst/>
              <a:gdLst>
                <a:gd name="T0" fmla="*/ 0 w 596"/>
                <a:gd name="T1" fmla="*/ 60 h 171"/>
                <a:gd name="T2" fmla="*/ 5 w 596"/>
                <a:gd name="T3" fmla="*/ 54 h 171"/>
                <a:gd name="T4" fmla="*/ 20 w 596"/>
                <a:gd name="T5" fmla="*/ 40 h 171"/>
                <a:gd name="T6" fmla="*/ 47 w 596"/>
                <a:gd name="T7" fmla="*/ 21 h 171"/>
                <a:gd name="T8" fmla="*/ 87 w 596"/>
                <a:gd name="T9" fmla="*/ 6 h 171"/>
                <a:gd name="T10" fmla="*/ 138 w 596"/>
                <a:gd name="T11" fmla="*/ 2 h 171"/>
                <a:gd name="T12" fmla="*/ 192 w 596"/>
                <a:gd name="T13" fmla="*/ 14 h 171"/>
                <a:gd name="T14" fmla="*/ 246 w 596"/>
                <a:gd name="T15" fmla="*/ 35 h 171"/>
                <a:gd name="T16" fmla="*/ 302 w 596"/>
                <a:gd name="T17" fmla="*/ 57 h 171"/>
                <a:gd name="T18" fmla="*/ 357 w 596"/>
                <a:gd name="T19" fmla="*/ 79 h 171"/>
                <a:gd name="T20" fmla="*/ 409 w 596"/>
                <a:gd name="T21" fmla="*/ 103 h 171"/>
                <a:gd name="T22" fmla="*/ 457 w 596"/>
                <a:gd name="T23" fmla="*/ 124 h 171"/>
                <a:gd name="T24" fmla="*/ 501 w 596"/>
                <a:gd name="T25" fmla="*/ 141 h 171"/>
                <a:gd name="T26" fmla="*/ 538 w 596"/>
                <a:gd name="T27" fmla="*/ 153 h 171"/>
                <a:gd name="T28" fmla="*/ 568 w 596"/>
                <a:gd name="T29" fmla="*/ 159 h 171"/>
                <a:gd name="T30" fmla="*/ 588 w 596"/>
                <a:gd name="T31" fmla="*/ 161 h 171"/>
                <a:gd name="T32" fmla="*/ 595 w 596"/>
                <a:gd name="T33" fmla="*/ 162 h 171"/>
                <a:gd name="T34" fmla="*/ 596 w 596"/>
                <a:gd name="T35" fmla="*/ 165 h 171"/>
                <a:gd name="T36" fmla="*/ 589 w 596"/>
                <a:gd name="T37" fmla="*/ 166 h 171"/>
                <a:gd name="T38" fmla="*/ 568 w 596"/>
                <a:gd name="T39" fmla="*/ 170 h 171"/>
                <a:gd name="T40" fmla="*/ 536 w 596"/>
                <a:gd name="T41" fmla="*/ 171 h 171"/>
                <a:gd name="T42" fmla="*/ 494 w 596"/>
                <a:gd name="T43" fmla="*/ 165 h 171"/>
                <a:gd name="T44" fmla="*/ 447 w 596"/>
                <a:gd name="T45" fmla="*/ 150 h 171"/>
                <a:gd name="T46" fmla="*/ 397 w 596"/>
                <a:gd name="T47" fmla="*/ 128 h 171"/>
                <a:gd name="T48" fmla="*/ 346 w 596"/>
                <a:gd name="T49" fmla="*/ 100 h 171"/>
                <a:gd name="T50" fmla="*/ 295 w 596"/>
                <a:gd name="T51" fmla="*/ 70 h 171"/>
                <a:gd name="T52" fmla="*/ 243 w 596"/>
                <a:gd name="T53" fmla="*/ 43 h 171"/>
                <a:gd name="T54" fmla="*/ 188 w 596"/>
                <a:gd name="T55" fmla="*/ 28 h 171"/>
                <a:gd name="T56" fmla="*/ 137 w 596"/>
                <a:gd name="T57" fmla="*/ 25 h 171"/>
                <a:gd name="T58" fmla="*/ 92 w 596"/>
                <a:gd name="T59" fmla="*/ 28 h 171"/>
                <a:gd name="T60" fmla="*/ 54 w 596"/>
                <a:gd name="T61" fmla="*/ 38 h 171"/>
                <a:gd name="T62" fmla="*/ 39 w 596"/>
                <a:gd name="T63" fmla="*/ 44 h 171"/>
                <a:gd name="T64" fmla="*/ 27 w 596"/>
                <a:gd name="T65" fmla="*/ 49 h 171"/>
                <a:gd name="T66" fmla="*/ 9 w 596"/>
                <a:gd name="T67" fmla="*/ 59 h 171"/>
                <a:gd name="T68" fmla="*/ 2 w 596"/>
                <a:gd name="T69" fmla="*/ 62 h 171"/>
                <a:gd name="T70" fmla="*/ 0 w 596"/>
                <a:gd name="T71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6" h="171">
                  <a:moveTo>
                    <a:pt x="0" y="60"/>
                  </a:moveTo>
                  <a:cubicBezTo>
                    <a:pt x="0" y="60"/>
                    <a:pt x="2" y="58"/>
                    <a:pt x="5" y="54"/>
                  </a:cubicBezTo>
                  <a:cubicBezTo>
                    <a:pt x="9" y="51"/>
                    <a:pt x="13" y="46"/>
                    <a:pt x="20" y="40"/>
                  </a:cubicBezTo>
                  <a:cubicBezTo>
                    <a:pt x="27" y="34"/>
                    <a:pt x="36" y="27"/>
                    <a:pt x="47" y="21"/>
                  </a:cubicBezTo>
                  <a:cubicBezTo>
                    <a:pt x="58" y="15"/>
                    <a:pt x="72" y="10"/>
                    <a:pt x="87" y="6"/>
                  </a:cubicBezTo>
                  <a:cubicBezTo>
                    <a:pt x="102" y="2"/>
                    <a:pt x="120" y="0"/>
                    <a:pt x="138" y="2"/>
                  </a:cubicBezTo>
                  <a:cubicBezTo>
                    <a:pt x="156" y="3"/>
                    <a:pt x="174" y="8"/>
                    <a:pt x="192" y="14"/>
                  </a:cubicBezTo>
                  <a:cubicBezTo>
                    <a:pt x="210" y="21"/>
                    <a:pt x="228" y="28"/>
                    <a:pt x="246" y="35"/>
                  </a:cubicBezTo>
                  <a:cubicBezTo>
                    <a:pt x="264" y="43"/>
                    <a:pt x="283" y="49"/>
                    <a:pt x="302" y="57"/>
                  </a:cubicBezTo>
                  <a:cubicBezTo>
                    <a:pt x="321" y="64"/>
                    <a:pt x="339" y="71"/>
                    <a:pt x="357" y="79"/>
                  </a:cubicBezTo>
                  <a:cubicBezTo>
                    <a:pt x="375" y="87"/>
                    <a:pt x="392" y="95"/>
                    <a:pt x="409" y="103"/>
                  </a:cubicBezTo>
                  <a:cubicBezTo>
                    <a:pt x="426" y="110"/>
                    <a:pt x="442" y="117"/>
                    <a:pt x="457" y="124"/>
                  </a:cubicBezTo>
                  <a:cubicBezTo>
                    <a:pt x="473" y="131"/>
                    <a:pt x="487" y="137"/>
                    <a:pt x="501" y="141"/>
                  </a:cubicBezTo>
                  <a:cubicBezTo>
                    <a:pt x="514" y="146"/>
                    <a:pt x="527" y="150"/>
                    <a:pt x="538" y="153"/>
                  </a:cubicBezTo>
                  <a:cubicBezTo>
                    <a:pt x="550" y="156"/>
                    <a:pt x="560" y="158"/>
                    <a:pt x="568" y="159"/>
                  </a:cubicBezTo>
                  <a:cubicBezTo>
                    <a:pt x="577" y="161"/>
                    <a:pt x="584" y="161"/>
                    <a:pt x="588" y="161"/>
                  </a:cubicBezTo>
                  <a:cubicBezTo>
                    <a:pt x="593" y="162"/>
                    <a:pt x="595" y="162"/>
                    <a:pt x="595" y="162"/>
                  </a:cubicBezTo>
                  <a:lnTo>
                    <a:pt x="596" y="165"/>
                  </a:lnTo>
                  <a:cubicBezTo>
                    <a:pt x="596" y="165"/>
                    <a:pt x="593" y="165"/>
                    <a:pt x="589" y="166"/>
                  </a:cubicBezTo>
                  <a:cubicBezTo>
                    <a:pt x="584" y="167"/>
                    <a:pt x="577" y="169"/>
                    <a:pt x="568" y="170"/>
                  </a:cubicBezTo>
                  <a:cubicBezTo>
                    <a:pt x="559" y="171"/>
                    <a:pt x="548" y="171"/>
                    <a:pt x="536" y="171"/>
                  </a:cubicBezTo>
                  <a:cubicBezTo>
                    <a:pt x="523" y="170"/>
                    <a:pt x="509" y="168"/>
                    <a:pt x="494" y="165"/>
                  </a:cubicBezTo>
                  <a:cubicBezTo>
                    <a:pt x="479" y="161"/>
                    <a:pt x="463" y="156"/>
                    <a:pt x="447" y="150"/>
                  </a:cubicBezTo>
                  <a:cubicBezTo>
                    <a:pt x="430" y="144"/>
                    <a:pt x="414" y="137"/>
                    <a:pt x="397" y="128"/>
                  </a:cubicBezTo>
                  <a:cubicBezTo>
                    <a:pt x="380" y="119"/>
                    <a:pt x="363" y="110"/>
                    <a:pt x="346" y="100"/>
                  </a:cubicBezTo>
                  <a:cubicBezTo>
                    <a:pt x="329" y="91"/>
                    <a:pt x="312" y="80"/>
                    <a:pt x="295" y="70"/>
                  </a:cubicBezTo>
                  <a:cubicBezTo>
                    <a:pt x="278" y="60"/>
                    <a:pt x="261" y="50"/>
                    <a:pt x="243" y="43"/>
                  </a:cubicBezTo>
                  <a:cubicBezTo>
                    <a:pt x="225" y="36"/>
                    <a:pt x="206" y="30"/>
                    <a:pt x="188" y="28"/>
                  </a:cubicBezTo>
                  <a:cubicBezTo>
                    <a:pt x="170" y="26"/>
                    <a:pt x="153" y="25"/>
                    <a:pt x="137" y="25"/>
                  </a:cubicBezTo>
                  <a:cubicBezTo>
                    <a:pt x="120" y="25"/>
                    <a:pt x="105" y="26"/>
                    <a:pt x="92" y="28"/>
                  </a:cubicBezTo>
                  <a:cubicBezTo>
                    <a:pt x="78" y="31"/>
                    <a:pt x="65" y="34"/>
                    <a:pt x="54" y="38"/>
                  </a:cubicBezTo>
                  <a:cubicBezTo>
                    <a:pt x="49" y="40"/>
                    <a:pt x="44" y="42"/>
                    <a:pt x="39" y="44"/>
                  </a:cubicBezTo>
                  <a:cubicBezTo>
                    <a:pt x="35" y="46"/>
                    <a:pt x="31" y="48"/>
                    <a:pt x="27" y="49"/>
                  </a:cubicBezTo>
                  <a:cubicBezTo>
                    <a:pt x="19" y="53"/>
                    <a:pt x="13" y="57"/>
                    <a:pt x="9" y="59"/>
                  </a:cubicBezTo>
                  <a:cubicBezTo>
                    <a:pt x="4" y="61"/>
                    <a:pt x="2" y="62"/>
                    <a:pt x="2" y="6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">
              <a:extLst>
                <a:ext uri="{FF2B5EF4-FFF2-40B4-BE49-F238E27FC236}">
                  <a16:creationId xmlns:a16="http://schemas.microsoft.com/office/drawing/2014/main" id="{64D398D6-E7F9-40D4-8AD2-E7CBBD119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" y="4003"/>
              <a:ext cx="203" cy="90"/>
            </a:xfrm>
            <a:custGeom>
              <a:avLst/>
              <a:gdLst>
                <a:gd name="T0" fmla="*/ 0 w 569"/>
                <a:gd name="T1" fmla="*/ 251 h 252"/>
                <a:gd name="T2" fmla="*/ 7 w 569"/>
                <a:gd name="T3" fmla="*/ 223 h 252"/>
                <a:gd name="T4" fmla="*/ 12 w 569"/>
                <a:gd name="T5" fmla="*/ 208 h 252"/>
                <a:gd name="T6" fmla="*/ 19 w 569"/>
                <a:gd name="T7" fmla="*/ 191 h 252"/>
                <a:gd name="T8" fmla="*/ 27 w 569"/>
                <a:gd name="T9" fmla="*/ 171 h 252"/>
                <a:gd name="T10" fmla="*/ 39 w 569"/>
                <a:gd name="T11" fmla="*/ 151 h 252"/>
                <a:gd name="T12" fmla="*/ 53 w 569"/>
                <a:gd name="T13" fmla="*/ 130 h 252"/>
                <a:gd name="T14" fmla="*/ 70 w 569"/>
                <a:gd name="T15" fmla="*/ 108 h 252"/>
                <a:gd name="T16" fmla="*/ 92 w 569"/>
                <a:gd name="T17" fmla="*/ 89 h 252"/>
                <a:gd name="T18" fmla="*/ 104 w 569"/>
                <a:gd name="T19" fmla="*/ 80 h 252"/>
                <a:gd name="T20" fmla="*/ 117 w 569"/>
                <a:gd name="T21" fmla="*/ 72 h 252"/>
                <a:gd name="T22" fmla="*/ 144 w 569"/>
                <a:gd name="T23" fmla="*/ 56 h 252"/>
                <a:gd name="T24" fmla="*/ 172 w 569"/>
                <a:gd name="T25" fmla="*/ 42 h 252"/>
                <a:gd name="T26" fmla="*/ 201 w 569"/>
                <a:gd name="T27" fmla="*/ 29 h 252"/>
                <a:gd name="T28" fmla="*/ 231 w 569"/>
                <a:gd name="T29" fmla="*/ 18 h 252"/>
                <a:gd name="T30" fmla="*/ 295 w 569"/>
                <a:gd name="T31" fmla="*/ 4 h 252"/>
                <a:gd name="T32" fmla="*/ 357 w 569"/>
                <a:gd name="T33" fmla="*/ 1 h 252"/>
                <a:gd name="T34" fmla="*/ 387 w 569"/>
                <a:gd name="T35" fmla="*/ 2 h 252"/>
                <a:gd name="T36" fmla="*/ 415 w 569"/>
                <a:gd name="T37" fmla="*/ 5 h 252"/>
                <a:gd name="T38" fmla="*/ 467 w 569"/>
                <a:gd name="T39" fmla="*/ 14 h 252"/>
                <a:gd name="T40" fmla="*/ 509 w 569"/>
                <a:gd name="T41" fmla="*/ 25 h 252"/>
                <a:gd name="T42" fmla="*/ 541 w 569"/>
                <a:gd name="T43" fmla="*/ 36 h 252"/>
                <a:gd name="T44" fmla="*/ 569 w 569"/>
                <a:gd name="T45" fmla="*/ 46 h 252"/>
                <a:gd name="T46" fmla="*/ 568 w 569"/>
                <a:gd name="T47" fmla="*/ 49 h 252"/>
                <a:gd name="T48" fmla="*/ 539 w 569"/>
                <a:gd name="T49" fmla="*/ 46 h 252"/>
                <a:gd name="T50" fmla="*/ 463 w 569"/>
                <a:gd name="T51" fmla="*/ 38 h 252"/>
                <a:gd name="T52" fmla="*/ 412 w 569"/>
                <a:gd name="T53" fmla="*/ 33 h 252"/>
                <a:gd name="T54" fmla="*/ 356 w 569"/>
                <a:gd name="T55" fmla="*/ 29 h 252"/>
                <a:gd name="T56" fmla="*/ 297 w 569"/>
                <a:gd name="T57" fmla="*/ 28 h 252"/>
                <a:gd name="T58" fmla="*/ 235 w 569"/>
                <a:gd name="T59" fmla="*/ 33 h 252"/>
                <a:gd name="T60" fmla="*/ 204 w 569"/>
                <a:gd name="T61" fmla="*/ 39 h 252"/>
                <a:gd name="T62" fmla="*/ 175 w 569"/>
                <a:gd name="T63" fmla="*/ 50 h 252"/>
                <a:gd name="T64" fmla="*/ 126 w 569"/>
                <a:gd name="T65" fmla="*/ 83 h 252"/>
                <a:gd name="T66" fmla="*/ 115 w 569"/>
                <a:gd name="T67" fmla="*/ 93 h 252"/>
                <a:gd name="T68" fmla="*/ 106 w 569"/>
                <a:gd name="T69" fmla="*/ 104 h 252"/>
                <a:gd name="T70" fmla="*/ 97 w 569"/>
                <a:gd name="T71" fmla="*/ 114 h 252"/>
                <a:gd name="T72" fmla="*/ 88 w 569"/>
                <a:gd name="T73" fmla="*/ 124 h 252"/>
                <a:gd name="T74" fmla="*/ 58 w 569"/>
                <a:gd name="T75" fmla="*/ 163 h 252"/>
                <a:gd name="T76" fmla="*/ 45 w 569"/>
                <a:gd name="T77" fmla="*/ 182 h 252"/>
                <a:gd name="T78" fmla="*/ 35 w 569"/>
                <a:gd name="T79" fmla="*/ 199 h 252"/>
                <a:gd name="T80" fmla="*/ 25 w 569"/>
                <a:gd name="T81" fmla="*/ 214 h 252"/>
                <a:gd name="T82" fmla="*/ 18 w 569"/>
                <a:gd name="T83" fmla="*/ 227 h 252"/>
                <a:gd name="T84" fmla="*/ 2 w 569"/>
                <a:gd name="T85" fmla="*/ 252 h 252"/>
                <a:gd name="T86" fmla="*/ 0 w 569"/>
                <a:gd name="T87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9" h="252">
                  <a:moveTo>
                    <a:pt x="0" y="251"/>
                  </a:moveTo>
                  <a:cubicBezTo>
                    <a:pt x="0" y="251"/>
                    <a:pt x="2" y="241"/>
                    <a:pt x="7" y="223"/>
                  </a:cubicBezTo>
                  <a:cubicBezTo>
                    <a:pt x="8" y="218"/>
                    <a:pt x="10" y="213"/>
                    <a:pt x="12" y="208"/>
                  </a:cubicBezTo>
                  <a:cubicBezTo>
                    <a:pt x="14" y="203"/>
                    <a:pt x="16" y="197"/>
                    <a:pt x="19" y="191"/>
                  </a:cubicBezTo>
                  <a:cubicBezTo>
                    <a:pt x="21" y="185"/>
                    <a:pt x="24" y="178"/>
                    <a:pt x="27" y="171"/>
                  </a:cubicBezTo>
                  <a:cubicBezTo>
                    <a:pt x="30" y="165"/>
                    <a:pt x="35" y="158"/>
                    <a:pt x="39" y="151"/>
                  </a:cubicBezTo>
                  <a:cubicBezTo>
                    <a:pt x="43" y="144"/>
                    <a:pt x="47" y="136"/>
                    <a:pt x="53" y="130"/>
                  </a:cubicBezTo>
                  <a:cubicBezTo>
                    <a:pt x="58" y="123"/>
                    <a:pt x="64" y="116"/>
                    <a:pt x="70" y="108"/>
                  </a:cubicBezTo>
                  <a:cubicBezTo>
                    <a:pt x="76" y="101"/>
                    <a:pt x="84" y="95"/>
                    <a:pt x="92" y="89"/>
                  </a:cubicBezTo>
                  <a:cubicBezTo>
                    <a:pt x="96" y="86"/>
                    <a:pt x="100" y="83"/>
                    <a:pt x="104" y="80"/>
                  </a:cubicBezTo>
                  <a:cubicBezTo>
                    <a:pt x="108" y="77"/>
                    <a:pt x="112" y="74"/>
                    <a:pt x="117" y="72"/>
                  </a:cubicBezTo>
                  <a:cubicBezTo>
                    <a:pt x="125" y="66"/>
                    <a:pt x="134" y="61"/>
                    <a:pt x="144" y="56"/>
                  </a:cubicBezTo>
                  <a:cubicBezTo>
                    <a:pt x="153" y="52"/>
                    <a:pt x="162" y="46"/>
                    <a:pt x="172" y="42"/>
                  </a:cubicBezTo>
                  <a:cubicBezTo>
                    <a:pt x="181" y="38"/>
                    <a:pt x="191" y="34"/>
                    <a:pt x="201" y="29"/>
                  </a:cubicBezTo>
                  <a:cubicBezTo>
                    <a:pt x="211" y="26"/>
                    <a:pt x="221" y="22"/>
                    <a:pt x="231" y="18"/>
                  </a:cubicBezTo>
                  <a:cubicBezTo>
                    <a:pt x="252" y="12"/>
                    <a:pt x="273" y="6"/>
                    <a:pt x="295" y="4"/>
                  </a:cubicBezTo>
                  <a:cubicBezTo>
                    <a:pt x="316" y="1"/>
                    <a:pt x="337" y="1"/>
                    <a:pt x="357" y="1"/>
                  </a:cubicBezTo>
                  <a:cubicBezTo>
                    <a:pt x="367" y="0"/>
                    <a:pt x="377" y="2"/>
                    <a:pt x="387" y="2"/>
                  </a:cubicBezTo>
                  <a:cubicBezTo>
                    <a:pt x="397" y="3"/>
                    <a:pt x="406" y="3"/>
                    <a:pt x="415" y="5"/>
                  </a:cubicBezTo>
                  <a:cubicBezTo>
                    <a:pt x="434" y="8"/>
                    <a:pt x="451" y="11"/>
                    <a:pt x="467" y="14"/>
                  </a:cubicBezTo>
                  <a:cubicBezTo>
                    <a:pt x="482" y="18"/>
                    <a:pt x="497" y="22"/>
                    <a:pt x="509" y="25"/>
                  </a:cubicBezTo>
                  <a:cubicBezTo>
                    <a:pt x="522" y="29"/>
                    <a:pt x="532" y="33"/>
                    <a:pt x="541" y="36"/>
                  </a:cubicBezTo>
                  <a:cubicBezTo>
                    <a:pt x="559" y="42"/>
                    <a:pt x="569" y="46"/>
                    <a:pt x="569" y="46"/>
                  </a:cubicBezTo>
                  <a:lnTo>
                    <a:pt x="568" y="49"/>
                  </a:lnTo>
                  <a:cubicBezTo>
                    <a:pt x="568" y="49"/>
                    <a:pt x="557" y="48"/>
                    <a:pt x="539" y="46"/>
                  </a:cubicBezTo>
                  <a:cubicBezTo>
                    <a:pt x="521" y="44"/>
                    <a:pt x="494" y="41"/>
                    <a:pt x="463" y="38"/>
                  </a:cubicBezTo>
                  <a:cubicBezTo>
                    <a:pt x="447" y="36"/>
                    <a:pt x="430" y="35"/>
                    <a:pt x="412" y="33"/>
                  </a:cubicBezTo>
                  <a:cubicBezTo>
                    <a:pt x="395" y="32"/>
                    <a:pt x="376" y="30"/>
                    <a:pt x="356" y="29"/>
                  </a:cubicBezTo>
                  <a:cubicBezTo>
                    <a:pt x="337" y="28"/>
                    <a:pt x="317" y="27"/>
                    <a:pt x="297" y="28"/>
                  </a:cubicBezTo>
                  <a:cubicBezTo>
                    <a:pt x="276" y="28"/>
                    <a:pt x="256" y="30"/>
                    <a:pt x="235" y="33"/>
                  </a:cubicBezTo>
                  <a:cubicBezTo>
                    <a:pt x="225" y="35"/>
                    <a:pt x="214" y="37"/>
                    <a:pt x="204" y="39"/>
                  </a:cubicBezTo>
                  <a:cubicBezTo>
                    <a:pt x="194" y="42"/>
                    <a:pt x="185" y="46"/>
                    <a:pt x="175" y="50"/>
                  </a:cubicBezTo>
                  <a:cubicBezTo>
                    <a:pt x="157" y="59"/>
                    <a:pt x="139" y="69"/>
                    <a:pt x="126" y="83"/>
                  </a:cubicBezTo>
                  <a:cubicBezTo>
                    <a:pt x="122" y="87"/>
                    <a:pt x="118" y="90"/>
                    <a:pt x="115" y="93"/>
                  </a:cubicBezTo>
                  <a:cubicBezTo>
                    <a:pt x="112" y="96"/>
                    <a:pt x="109" y="100"/>
                    <a:pt x="106" y="104"/>
                  </a:cubicBezTo>
                  <a:cubicBezTo>
                    <a:pt x="103" y="107"/>
                    <a:pt x="100" y="111"/>
                    <a:pt x="97" y="114"/>
                  </a:cubicBezTo>
                  <a:cubicBezTo>
                    <a:pt x="94" y="117"/>
                    <a:pt x="90" y="120"/>
                    <a:pt x="88" y="124"/>
                  </a:cubicBezTo>
                  <a:cubicBezTo>
                    <a:pt x="77" y="138"/>
                    <a:pt x="66" y="150"/>
                    <a:pt x="58" y="163"/>
                  </a:cubicBezTo>
                  <a:cubicBezTo>
                    <a:pt x="54" y="170"/>
                    <a:pt x="49" y="176"/>
                    <a:pt x="45" y="182"/>
                  </a:cubicBezTo>
                  <a:cubicBezTo>
                    <a:pt x="42" y="188"/>
                    <a:pt x="38" y="193"/>
                    <a:pt x="35" y="199"/>
                  </a:cubicBezTo>
                  <a:cubicBezTo>
                    <a:pt x="32" y="204"/>
                    <a:pt x="28" y="209"/>
                    <a:pt x="25" y="214"/>
                  </a:cubicBezTo>
                  <a:cubicBezTo>
                    <a:pt x="23" y="219"/>
                    <a:pt x="20" y="223"/>
                    <a:pt x="18" y="227"/>
                  </a:cubicBezTo>
                  <a:cubicBezTo>
                    <a:pt x="9" y="243"/>
                    <a:pt x="2" y="252"/>
                    <a:pt x="2" y="252"/>
                  </a:cubicBezTo>
                  <a:lnTo>
                    <a:pt x="0" y="251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">
              <a:extLst>
                <a:ext uri="{FF2B5EF4-FFF2-40B4-BE49-F238E27FC236}">
                  <a16:creationId xmlns:a16="http://schemas.microsoft.com/office/drawing/2014/main" id="{27125D72-9C2F-408E-B71A-2435DAEC58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" y="3547"/>
              <a:ext cx="42" cy="317"/>
            </a:xfrm>
            <a:custGeom>
              <a:avLst/>
              <a:gdLst>
                <a:gd name="T0" fmla="*/ 118 w 120"/>
                <a:gd name="T1" fmla="*/ 891 h 891"/>
                <a:gd name="T2" fmla="*/ 86 w 120"/>
                <a:gd name="T3" fmla="*/ 864 h 891"/>
                <a:gd name="T4" fmla="*/ 18 w 120"/>
                <a:gd name="T5" fmla="*/ 777 h 891"/>
                <a:gd name="T6" fmla="*/ 0 w 120"/>
                <a:gd name="T7" fmla="*/ 735 h 891"/>
                <a:gd name="T8" fmla="*/ 0 w 120"/>
                <a:gd name="T9" fmla="*/ 632 h 891"/>
                <a:gd name="T10" fmla="*/ 5 w 120"/>
                <a:gd name="T11" fmla="*/ 620 h 891"/>
                <a:gd name="T12" fmla="*/ 16 w 120"/>
                <a:gd name="T13" fmla="*/ 601 h 891"/>
                <a:gd name="T14" fmla="*/ 27 w 120"/>
                <a:gd name="T15" fmla="*/ 582 h 891"/>
                <a:gd name="T16" fmla="*/ 33 w 120"/>
                <a:gd name="T17" fmla="*/ 573 h 891"/>
                <a:gd name="T18" fmla="*/ 37 w 120"/>
                <a:gd name="T19" fmla="*/ 563 h 891"/>
                <a:gd name="T20" fmla="*/ 45 w 120"/>
                <a:gd name="T21" fmla="*/ 543 h 891"/>
                <a:gd name="T22" fmla="*/ 57 w 120"/>
                <a:gd name="T23" fmla="*/ 456 h 891"/>
                <a:gd name="T24" fmla="*/ 44 w 120"/>
                <a:gd name="T25" fmla="*/ 371 h 891"/>
                <a:gd name="T26" fmla="*/ 14 w 120"/>
                <a:gd name="T27" fmla="*/ 292 h 891"/>
                <a:gd name="T28" fmla="*/ 0 w 120"/>
                <a:gd name="T29" fmla="*/ 265 h 891"/>
                <a:gd name="T30" fmla="*/ 0 w 120"/>
                <a:gd name="T31" fmla="*/ 202 h 891"/>
                <a:gd name="T32" fmla="*/ 3 w 120"/>
                <a:gd name="T33" fmla="*/ 208 h 891"/>
                <a:gd name="T34" fmla="*/ 6 w 120"/>
                <a:gd name="T35" fmla="*/ 216 h 891"/>
                <a:gd name="T36" fmla="*/ 11 w 120"/>
                <a:gd name="T37" fmla="*/ 225 h 891"/>
                <a:gd name="T38" fmla="*/ 15 w 120"/>
                <a:gd name="T39" fmla="*/ 233 h 891"/>
                <a:gd name="T40" fmla="*/ 20 w 120"/>
                <a:gd name="T41" fmla="*/ 242 h 891"/>
                <a:gd name="T42" fmla="*/ 39 w 120"/>
                <a:gd name="T43" fmla="*/ 280 h 891"/>
                <a:gd name="T44" fmla="*/ 67 w 120"/>
                <a:gd name="T45" fmla="*/ 365 h 891"/>
                <a:gd name="T46" fmla="*/ 72 w 120"/>
                <a:gd name="T47" fmla="*/ 457 h 891"/>
                <a:gd name="T48" fmla="*/ 53 w 120"/>
                <a:gd name="T49" fmla="*/ 546 h 891"/>
                <a:gd name="T50" fmla="*/ 45 w 120"/>
                <a:gd name="T51" fmla="*/ 567 h 891"/>
                <a:gd name="T52" fmla="*/ 35 w 120"/>
                <a:gd name="T53" fmla="*/ 587 h 891"/>
                <a:gd name="T54" fmla="*/ 26 w 120"/>
                <a:gd name="T55" fmla="*/ 607 h 891"/>
                <a:gd name="T56" fmla="*/ 18 w 120"/>
                <a:gd name="T57" fmla="*/ 625 h 891"/>
                <a:gd name="T58" fmla="*/ 12 w 120"/>
                <a:gd name="T59" fmla="*/ 664 h 891"/>
                <a:gd name="T60" fmla="*/ 16 w 120"/>
                <a:gd name="T61" fmla="*/ 701 h 891"/>
                <a:gd name="T62" fmla="*/ 39 w 120"/>
                <a:gd name="T63" fmla="*/ 766 h 891"/>
                <a:gd name="T64" fmla="*/ 68 w 120"/>
                <a:gd name="T65" fmla="*/ 818 h 891"/>
                <a:gd name="T66" fmla="*/ 95 w 120"/>
                <a:gd name="T67" fmla="*/ 857 h 891"/>
                <a:gd name="T68" fmla="*/ 120 w 120"/>
                <a:gd name="T69" fmla="*/ 889 h 891"/>
                <a:gd name="T70" fmla="*/ 118 w 120"/>
                <a:gd name="T71" fmla="*/ 891 h 891"/>
                <a:gd name="T72" fmla="*/ 0 w 120"/>
                <a:gd name="T73" fmla="*/ 8 h 891"/>
                <a:gd name="T74" fmla="*/ 1 w 120"/>
                <a:gd name="T75" fmla="*/ 7 h 891"/>
                <a:gd name="T76" fmla="*/ 9 w 120"/>
                <a:gd name="T77" fmla="*/ 0 h 891"/>
                <a:gd name="T78" fmla="*/ 11 w 120"/>
                <a:gd name="T79" fmla="*/ 2 h 891"/>
                <a:gd name="T80" fmla="*/ 5 w 120"/>
                <a:gd name="T81" fmla="*/ 10 h 891"/>
                <a:gd name="T82" fmla="*/ 0 w 120"/>
                <a:gd name="T83" fmla="*/ 20 h 891"/>
                <a:gd name="T84" fmla="*/ 0 w 120"/>
                <a:gd name="T85" fmla="*/ 8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891">
                  <a:moveTo>
                    <a:pt x="118" y="891"/>
                  </a:moveTo>
                  <a:cubicBezTo>
                    <a:pt x="118" y="891"/>
                    <a:pt x="106" y="883"/>
                    <a:pt x="86" y="864"/>
                  </a:cubicBezTo>
                  <a:cubicBezTo>
                    <a:pt x="67" y="846"/>
                    <a:pt x="41" y="818"/>
                    <a:pt x="18" y="777"/>
                  </a:cubicBezTo>
                  <a:cubicBezTo>
                    <a:pt x="11" y="764"/>
                    <a:pt x="5" y="750"/>
                    <a:pt x="0" y="735"/>
                  </a:cubicBezTo>
                  <a:lnTo>
                    <a:pt x="0" y="632"/>
                  </a:lnTo>
                  <a:cubicBezTo>
                    <a:pt x="2" y="628"/>
                    <a:pt x="3" y="624"/>
                    <a:pt x="5" y="620"/>
                  </a:cubicBezTo>
                  <a:cubicBezTo>
                    <a:pt x="8" y="614"/>
                    <a:pt x="12" y="607"/>
                    <a:pt x="16" y="601"/>
                  </a:cubicBezTo>
                  <a:cubicBezTo>
                    <a:pt x="20" y="595"/>
                    <a:pt x="23" y="589"/>
                    <a:pt x="27" y="582"/>
                  </a:cubicBezTo>
                  <a:lnTo>
                    <a:pt x="33" y="573"/>
                  </a:lnTo>
                  <a:lnTo>
                    <a:pt x="37" y="563"/>
                  </a:lnTo>
                  <a:cubicBezTo>
                    <a:pt x="40" y="557"/>
                    <a:pt x="43" y="550"/>
                    <a:pt x="45" y="543"/>
                  </a:cubicBezTo>
                  <a:cubicBezTo>
                    <a:pt x="55" y="516"/>
                    <a:pt x="58" y="486"/>
                    <a:pt x="57" y="456"/>
                  </a:cubicBezTo>
                  <a:cubicBezTo>
                    <a:pt x="56" y="427"/>
                    <a:pt x="51" y="398"/>
                    <a:pt x="44" y="371"/>
                  </a:cubicBezTo>
                  <a:cubicBezTo>
                    <a:pt x="36" y="343"/>
                    <a:pt x="26" y="316"/>
                    <a:pt x="14" y="292"/>
                  </a:cubicBezTo>
                  <a:cubicBezTo>
                    <a:pt x="9" y="283"/>
                    <a:pt x="5" y="274"/>
                    <a:pt x="0" y="265"/>
                  </a:cubicBezTo>
                  <a:lnTo>
                    <a:pt x="0" y="202"/>
                  </a:lnTo>
                  <a:cubicBezTo>
                    <a:pt x="1" y="204"/>
                    <a:pt x="2" y="206"/>
                    <a:pt x="3" y="208"/>
                  </a:cubicBezTo>
                  <a:lnTo>
                    <a:pt x="6" y="216"/>
                  </a:lnTo>
                  <a:cubicBezTo>
                    <a:pt x="7" y="219"/>
                    <a:pt x="9" y="222"/>
                    <a:pt x="11" y="225"/>
                  </a:cubicBezTo>
                  <a:lnTo>
                    <a:pt x="15" y="233"/>
                  </a:lnTo>
                  <a:lnTo>
                    <a:pt x="20" y="242"/>
                  </a:lnTo>
                  <a:cubicBezTo>
                    <a:pt x="27" y="254"/>
                    <a:pt x="34" y="267"/>
                    <a:pt x="39" y="280"/>
                  </a:cubicBezTo>
                  <a:cubicBezTo>
                    <a:pt x="51" y="307"/>
                    <a:pt x="61" y="335"/>
                    <a:pt x="67" y="365"/>
                  </a:cubicBezTo>
                  <a:cubicBezTo>
                    <a:pt x="73" y="395"/>
                    <a:pt x="75" y="426"/>
                    <a:pt x="72" y="457"/>
                  </a:cubicBezTo>
                  <a:cubicBezTo>
                    <a:pt x="70" y="488"/>
                    <a:pt x="63" y="518"/>
                    <a:pt x="53" y="546"/>
                  </a:cubicBezTo>
                  <a:cubicBezTo>
                    <a:pt x="51" y="553"/>
                    <a:pt x="47" y="560"/>
                    <a:pt x="45" y="567"/>
                  </a:cubicBezTo>
                  <a:cubicBezTo>
                    <a:pt x="42" y="574"/>
                    <a:pt x="39" y="581"/>
                    <a:pt x="35" y="587"/>
                  </a:cubicBezTo>
                  <a:cubicBezTo>
                    <a:pt x="32" y="594"/>
                    <a:pt x="29" y="600"/>
                    <a:pt x="26" y="607"/>
                  </a:cubicBezTo>
                  <a:cubicBezTo>
                    <a:pt x="23" y="613"/>
                    <a:pt x="21" y="619"/>
                    <a:pt x="18" y="625"/>
                  </a:cubicBezTo>
                  <a:cubicBezTo>
                    <a:pt x="15" y="638"/>
                    <a:pt x="13" y="651"/>
                    <a:pt x="12" y="664"/>
                  </a:cubicBezTo>
                  <a:cubicBezTo>
                    <a:pt x="13" y="677"/>
                    <a:pt x="14" y="689"/>
                    <a:pt x="16" y="701"/>
                  </a:cubicBezTo>
                  <a:cubicBezTo>
                    <a:pt x="21" y="725"/>
                    <a:pt x="29" y="747"/>
                    <a:pt x="39" y="766"/>
                  </a:cubicBezTo>
                  <a:cubicBezTo>
                    <a:pt x="48" y="786"/>
                    <a:pt x="58" y="803"/>
                    <a:pt x="68" y="818"/>
                  </a:cubicBezTo>
                  <a:cubicBezTo>
                    <a:pt x="78" y="833"/>
                    <a:pt x="87" y="846"/>
                    <a:pt x="95" y="857"/>
                  </a:cubicBezTo>
                  <a:cubicBezTo>
                    <a:pt x="110" y="878"/>
                    <a:pt x="120" y="889"/>
                    <a:pt x="120" y="889"/>
                  </a:cubicBezTo>
                  <a:lnTo>
                    <a:pt x="118" y="891"/>
                  </a:lnTo>
                  <a:close/>
                  <a:moveTo>
                    <a:pt x="0" y="8"/>
                  </a:moveTo>
                  <a:lnTo>
                    <a:pt x="1" y="7"/>
                  </a:lnTo>
                  <a:cubicBezTo>
                    <a:pt x="6" y="2"/>
                    <a:pt x="9" y="0"/>
                    <a:pt x="9" y="0"/>
                  </a:cubicBezTo>
                  <a:lnTo>
                    <a:pt x="11" y="2"/>
                  </a:lnTo>
                  <a:cubicBezTo>
                    <a:pt x="11" y="2"/>
                    <a:pt x="9" y="5"/>
                    <a:pt x="5" y="10"/>
                  </a:cubicBezTo>
                  <a:cubicBezTo>
                    <a:pt x="4" y="13"/>
                    <a:pt x="2" y="16"/>
                    <a:pt x="0" y="2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">
              <a:extLst>
                <a:ext uri="{FF2B5EF4-FFF2-40B4-BE49-F238E27FC236}">
                  <a16:creationId xmlns:a16="http://schemas.microsoft.com/office/drawing/2014/main" id="{2A447961-BA39-4E9E-A00B-3730BF745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" y="3208"/>
              <a:ext cx="156" cy="99"/>
            </a:xfrm>
            <a:custGeom>
              <a:avLst/>
              <a:gdLst>
                <a:gd name="T0" fmla="*/ 0 w 437"/>
                <a:gd name="T1" fmla="*/ 276 h 277"/>
                <a:gd name="T2" fmla="*/ 9 w 437"/>
                <a:gd name="T3" fmla="*/ 254 h 277"/>
                <a:gd name="T4" fmla="*/ 40 w 437"/>
                <a:gd name="T5" fmla="*/ 201 h 277"/>
                <a:gd name="T6" fmla="*/ 66 w 437"/>
                <a:gd name="T7" fmla="*/ 169 h 277"/>
                <a:gd name="T8" fmla="*/ 102 w 437"/>
                <a:gd name="T9" fmla="*/ 140 h 277"/>
                <a:gd name="T10" fmla="*/ 142 w 437"/>
                <a:gd name="T11" fmla="*/ 112 h 277"/>
                <a:gd name="T12" fmla="*/ 163 w 437"/>
                <a:gd name="T13" fmla="*/ 98 h 277"/>
                <a:gd name="T14" fmla="*/ 186 w 437"/>
                <a:gd name="T15" fmla="*/ 85 h 277"/>
                <a:gd name="T16" fmla="*/ 210 w 437"/>
                <a:gd name="T17" fmla="*/ 74 h 277"/>
                <a:gd name="T18" fmla="*/ 235 w 437"/>
                <a:gd name="T19" fmla="*/ 68 h 277"/>
                <a:gd name="T20" fmla="*/ 259 w 437"/>
                <a:gd name="T21" fmla="*/ 63 h 277"/>
                <a:gd name="T22" fmla="*/ 281 w 437"/>
                <a:gd name="T23" fmla="*/ 58 h 277"/>
                <a:gd name="T24" fmla="*/ 323 w 437"/>
                <a:gd name="T25" fmla="*/ 46 h 277"/>
                <a:gd name="T26" fmla="*/ 342 w 437"/>
                <a:gd name="T27" fmla="*/ 39 h 277"/>
                <a:gd name="T28" fmla="*/ 360 w 437"/>
                <a:gd name="T29" fmla="*/ 33 h 277"/>
                <a:gd name="T30" fmla="*/ 391 w 437"/>
                <a:gd name="T31" fmla="*/ 21 h 277"/>
                <a:gd name="T32" fmla="*/ 414 w 437"/>
                <a:gd name="T33" fmla="*/ 10 h 277"/>
                <a:gd name="T34" fmla="*/ 435 w 437"/>
                <a:gd name="T35" fmla="*/ 0 h 277"/>
                <a:gd name="T36" fmla="*/ 437 w 437"/>
                <a:gd name="T37" fmla="*/ 2 h 277"/>
                <a:gd name="T38" fmla="*/ 420 w 437"/>
                <a:gd name="T39" fmla="*/ 19 h 277"/>
                <a:gd name="T40" fmla="*/ 370 w 437"/>
                <a:gd name="T41" fmla="*/ 55 h 277"/>
                <a:gd name="T42" fmla="*/ 332 w 437"/>
                <a:gd name="T43" fmla="*/ 72 h 277"/>
                <a:gd name="T44" fmla="*/ 287 w 437"/>
                <a:gd name="T45" fmla="*/ 85 h 277"/>
                <a:gd name="T46" fmla="*/ 263 w 437"/>
                <a:gd name="T47" fmla="*/ 89 h 277"/>
                <a:gd name="T48" fmla="*/ 238 w 437"/>
                <a:gd name="T49" fmla="*/ 91 h 277"/>
                <a:gd name="T50" fmla="*/ 215 w 437"/>
                <a:gd name="T51" fmla="*/ 94 h 277"/>
                <a:gd name="T52" fmla="*/ 191 w 437"/>
                <a:gd name="T53" fmla="*/ 98 h 277"/>
                <a:gd name="T54" fmla="*/ 168 w 437"/>
                <a:gd name="T55" fmla="*/ 107 h 277"/>
                <a:gd name="T56" fmla="*/ 147 w 437"/>
                <a:gd name="T57" fmla="*/ 119 h 277"/>
                <a:gd name="T58" fmla="*/ 128 w 437"/>
                <a:gd name="T59" fmla="*/ 133 h 277"/>
                <a:gd name="T60" fmla="*/ 112 w 437"/>
                <a:gd name="T61" fmla="*/ 150 h 277"/>
                <a:gd name="T62" fmla="*/ 84 w 437"/>
                <a:gd name="T63" fmla="*/ 185 h 277"/>
                <a:gd name="T64" fmla="*/ 70 w 437"/>
                <a:gd name="T65" fmla="*/ 200 h 277"/>
                <a:gd name="T66" fmla="*/ 58 w 437"/>
                <a:gd name="T67" fmla="*/ 215 h 277"/>
                <a:gd name="T68" fmla="*/ 36 w 437"/>
                <a:gd name="T69" fmla="*/ 240 h 277"/>
                <a:gd name="T70" fmla="*/ 18 w 437"/>
                <a:gd name="T71" fmla="*/ 260 h 277"/>
                <a:gd name="T72" fmla="*/ 3 w 437"/>
                <a:gd name="T73" fmla="*/ 277 h 277"/>
                <a:gd name="T74" fmla="*/ 0 w 437"/>
                <a:gd name="T75" fmla="*/ 27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7" h="277">
                  <a:moveTo>
                    <a:pt x="0" y="276"/>
                  </a:moveTo>
                  <a:cubicBezTo>
                    <a:pt x="0" y="276"/>
                    <a:pt x="3" y="267"/>
                    <a:pt x="9" y="254"/>
                  </a:cubicBezTo>
                  <a:cubicBezTo>
                    <a:pt x="15" y="240"/>
                    <a:pt x="25" y="221"/>
                    <a:pt x="40" y="201"/>
                  </a:cubicBezTo>
                  <a:cubicBezTo>
                    <a:pt x="47" y="190"/>
                    <a:pt x="56" y="179"/>
                    <a:pt x="66" y="169"/>
                  </a:cubicBezTo>
                  <a:cubicBezTo>
                    <a:pt x="76" y="158"/>
                    <a:pt x="89" y="149"/>
                    <a:pt x="102" y="140"/>
                  </a:cubicBezTo>
                  <a:cubicBezTo>
                    <a:pt x="115" y="131"/>
                    <a:pt x="129" y="121"/>
                    <a:pt x="142" y="112"/>
                  </a:cubicBezTo>
                  <a:cubicBezTo>
                    <a:pt x="149" y="107"/>
                    <a:pt x="156" y="103"/>
                    <a:pt x="163" y="98"/>
                  </a:cubicBezTo>
                  <a:cubicBezTo>
                    <a:pt x="171" y="94"/>
                    <a:pt x="178" y="89"/>
                    <a:pt x="186" y="85"/>
                  </a:cubicBezTo>
                  <a:cubicBezTo>
                    <a:pt x="194" y="81"/>
                    <a:pt x="201" y="77"/>
                    <a:pt x="210" y="74"/>
                  </a:cubicBezTo>
                  <a:cubicBezTo>
                    <a:pt x="218" y="72"/>
                    <a:pt x="227" y="69"/>
                    <a:pt x="235" y="68"/>
                  </a:cubicBezTo>
                  <a:cubicBezTo>
                    <a:pt x="243" y="66"/>
                    <a:pt x="251" y="65"/>
                    <a:pt x="259" y="63"/>
                  </a:cubicBezTo>
                  <a:cubicBezTo>
                    <a:pt x="266" y="61"/>
                    <a:pt x="274" y="60"/>
                    <a:pt x="281" y="58"/>
                  </a:cubicBezTo>
                  <a:cubicBezTo>
                    <a:pt x="295" y="54"/>
                    <a:pt x="309" y="50"/>
                    <a:pt x="323" y="46"/>
                  </a:cubicBezTo>
                  <a:cubicBezTo>
                    <a:pt x="329" y="44"/>
                    <a:pt x="336" y="42"/>
                    <a:pt x="342" y="39"/>
                  </a:cubicBezTo>
                  <a:cubicBezTo>
                    <a:pt x="348" y="37"/>
                    <a:pt x="354" y="35"/>
                    <a:pt x="360" y="33"/>
                  </a:cubicBezTo>
                  <a:cubicBezTo>
                    <a:pt x="371" y="29"/>
                    <a:pt x="382" y="25"/>
                    <a:pt x="391" y="21"/>
                  </a:cubicBezTo>
                  <a:cubicBezTo>
                    <a:pt x="400" y="17"/>
                    <a:pt x="408" y="13"/>
                    <a:pt x="414" y="10"/>
                  </a:cubicBezTo>
                  <a:cubicBezTo>
                    <a:pt x="427" y="4"/>
                    <a:pt x="435" y="0"/>
                    <a:pt x="435" y="0"/>
                  </a:cubicBezTo>
                  <a:lnTo>
                    <a:pt x="437" y="2"/>
                  </a:lnTo>
                  <a:cubicBezTo>
                    <a:pt x="437" y="2"/>
                    <a:pt x="431" y="9"/>
                    <a:pt x="420" y="19"/>
                  </a:cubicBezTo>
                  <a:cubicBezTo>
                    <a:pt x="410" y="29"/>
                    <a:pt x="393" y="42"/>
                    <a:pt x="370" y="55"/>
                  </a:cubicBezTo>
                  <a:cubicBezTo>
                    <a:pt x="358" y="61"/>
                    <a:pt x="346" y="67"/>
                    <a:pt x="332" y="72"/>
                  </a:cubicBezTo>
                  <a:cubicBezTo>
                    <a:pt x="318" y="78"/>
                    <a:pt x="303" y="82"/>
                    <a:pt x="287" y="85"/>
                  </a:cubicBezTo>
                  <a:cubicBezTo>
                    <a:pt x="279" y="87"/>
                    <a:pt x="271" y="88"/>
                    <a:pt x="263" y="89"/>
                  </a:cubicBezTo>
                  <a:cubicBezTo>
                    <a:pt x="254" y="90"/>
                    <a:pt x="246" y="90"/>
                    <a:pt x="238" y="91"/>
                  </a:cubicBezTo>
                  <a:cubicBezTo>
                    <a:pt x="230" y="92"/>
                    <a:pt x="223" y="93"/>
                    <a:pt x="215" y="94"/>
                  </a:cubicBezTo>
                  <a:cubicBezTo>
                    <a:pt x="207" y="95"/>
                    <a:pt x="199" y="97"/>
                    <a:pt x="191" y="98"/>
                  </a:cubicBezTo>
                  <a:cubicBezTo>
                    <a:pt x="183" y="101"/>
                    <a:pt x="176" y="104"/>
                    <a:pt x="168" y="107"/>
                  </a:cubicBezTo>
                  <a:cubicBezTo>
                    <a:pt x="161" y="110"/>
                    <a:pt x="154" y="115"/>
                    <a:pt x="147" y="119"/>
                  </a:cubicBezTo>
                  <a:cubicBezTo>
                    <a:pt x="140" y="123"/>
                    <a:pt x="134" y="128"/>
                    <a:pt x="128" y="133"/>
                  </a:cubicBezTo>
                  <a:cubicBezTo>
                    <a:pt x="122" y="139"/>
                    <a:pt x="117" y="145"/>
                    <a:pt x="112" y="150"/>
                  </a:cubicBezTo>
                  <a:cubicBezTo>
                    <a:pt x="102" y="162"/>
                    <a:pt x="93" y="174"/>
                    <a:pt x="84" y="185"/>
                  </a:cubicBezTo>
                  <a:cubicBezTo>
                    <a:pt x="79" y="190"/>
                    <a:pt x="75" y="195"/>
                    <a:pt x="70" y="200"/>
                  </a:cubicBezTo>
                  <a:cubicBezTo>
                    <a:pt x="66" y="205"/>
                    <a:pt x="62" y="210"/>
                    <a:pt x="58" y="215"/>
                  </a:cubicBezTo>
                  <a:cubicBezTo>
                    <a:pt x="50" y="224"/>
                    <a:pt x="42" y="233"/>
                    <a:pt x="36" y="240"/>
                  </a:cubicBezTo>
                  <a:cubicBezTo>
                    <a:pt x="29" y="248"/>
                    <a:pt x="23" y="254"/>
                    <a:pt x="18" y="260"/>
                  </a:cubicBezTo>
                  <a:cubicBezTo>
                    <a:pt x="9" y="271"/>
                    <a:pt x="3" y="277"/>
                    <a:pt x="3" y="277"/>
                  </a:cubicBezTo>
                  <a:lnTo>
                    <a:pt x="0" y="276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">
              <a:extLst>
                <a:ext uri="{FF2B5EF4-FFF2-40B4-BE49-F238E27FC236}">
                  <a16:creationId xmlns:a16="http://schemas.microsoft.com/office/drawing/2014/main" id="{1B6484C3-B0F2-4271-A8AE-E5FD50146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" y="3638"/>
              <a:ext cx="37" cy="60"/>
            </a:xfrm>
            <a:custGeom>
              <a:avLst/>
              <a:gdLst>
                <a:gd name="T0" fmla="*/ 0 w 105"/>
                <a:gd name="T1" fmla="*/ 166 h 169"/>
                <a:gd name="T2" fmla="*/ 5 w 105"/>
                <a:gd name="T3" fmla="*/ 158 h 169"/>
                <a:gd name="T4" fmla="*/ 19 w 105"/>
                <a:gd name="T5" fmla="*/ 140 h 169"/>
                <a:gd name="T6" fmla="*/ 30 w 105"/>
                <a:gd name="T7" fmla="*/ 130 h 169"/>
                <a:gd name="T8" fmla="*/ 45 w 105"/>
                <a:gd name="T9" fmla="*/ 121 h 169"/>
                <a:gd name="T10" fmla="*/ 59 w 105"/>
                <a:gd name="T11" fmla="*/ 110 h 169"/>
                <a:gd name="T12" fmla="*/ 64 w 105"/>
                <a:gd name="T13" fmla="*/ 102 h 169"/>
                <a:gd name="T14" fmla="*/ 67 w 105"/>
                <a:gd name="T15" fmla="*/ 93 h 169"/>
                <a:gd name="T16" fmla="*/ 71 w 105"/>
                <a:gd name="T17" fmla="*/ 75 h 169"/>
                <a:gd name="T18" fmla="*/ 74 w 105"/>
                <a:gd name="T19" fmla="*/ 60 h 169"/>
                <a:gd name="T20" fmla="*/ 76 w 105"/>
                <a:gd name="T21" fmla="*/ 45 h 169"/>
                <a:gd name="T22" fmla="*/ 77 w 105"/>
                <a:gd name="T23" fmla="*/ 32 h 169"/>
                <a:gd name="T24" fmla="*/ 77 w 105"/>
                <a:gd name="T25" fmla="*/ 20 h 169"/>
                <a:gd name="T26" fmla="*/ 76 w 105"/>
                <a:gd name="T27" fmla="*/ 11 h 169"/>
                <a:gd name="T28" fmla="*/ 76 w 105"/>
                <a:gd name="T29" fmla="*/ 1 h 169"/>
                <a:gd name="T30" fmla="*/ 78 w 105"/>
                <a:gd name="T31" fmla="*/ 0 h 169"/>
                <a:gd name="T32" fmla="*/ 86 w 105"/>
                <a:gd name="T33" fmla="*/ 6 h 169"/>
                <a:gd name="T34" fmla="*/ 94 w 105"/>
                <a:gd name="T35" fmla="*/ 14 h 169"/>
                <a:gd name="T36" fmla="*/ 100 w 105"/>
                <a:gd name="T37" fmla="*/ 28 h 169"/>
                <a:gd name="T38" fmla="*/ 104 w 105"/>
                <a:gd name="T39" fmla="*/ 46 h 169"/>
                <a:gd name="T40" fmla="*/ 102 w 105"/>
                <a:gd name="T41" fmla="*/ 66 h 169"/>
                <a:gd name="T42" fmla="*/ 93 w 105"/>
                <a:gd name="T43" fmla="*/ 85 h 169"/>
                <a:gd name="T44" fmla="*/ 80 w 105"/>
                <a:gd name="T45" fmla="*/ 101 h 169"/>
                <a:gd name="T46" fmla="*/ 66 w 105"/>
                <a:gd name="T47" fmla="*/ 115 h 169"/>
                <a:gd name="T48" fmla="*/ 56 w 105"/>
                <a:gd name="T49" fmla="*/ 131 h 169"/>
                <a:gd name="T50" fmla="*/ 46 w 105"/>
                <a:gd name="T51" fmla="*/ 147 h 169"/>
                <a:gd name="T52" fmla="*/ 34 w 105"/>
                <a:gd name="T53" fmla="*/ 157 h 169"/>
                <a:gd name="T54" fmla="*/ 11 w 105"/>
                <a:gd name="T55" fmla="*/ 167 h 169"/>
                <a:gd name="T56" fmla="*/ 1 w 105"/>
                <a:gd name="T57" fmla="*/ 168 h 169"/>
                <a:gd name="T58" fmla="*/ 0 w 105"/>
                <a:gd name="T59" fmla="*/ 16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69">
                  <a:moveTo>
                    <a:pt x="0" y="166"/>
                  </a:moveTo>
                  <a:cubicBezTo>
                    <a:pt x="0" y="166"/>
                    <a:pt x="2" y="163"/>
                    <a:pt x="5" y="158"/>
                  </a:cubicBezTo>
                  <a:cubicBezTo>
                    <a:pt x="8" y="153"/>
                    <a:pt x="13" y="146"/>
                    <a:pt x="19" y="140"/>
                  </a:cubicBezTo>
                  <a:cubicBezTo>
                    <a:pt x="23" y="137"/>
                    <a:pt x="26" y="133"/>
                    <a:pt x="30" y="130"/>
                  </a:cubicBezTo>
                  <a:cubicBezTo>
                    <a:pt x="34" y="127"/>
                    <a:pt x="40" y="124"/>
                    <a:pt x="45" y="121"/>
                  </a:cubicBezTo>
                  <a:cubicBezTo>
                    <a:pt x="50" y="118"/>
                    <a:pt x="56" y="115"/>
                    <a:pt x="59" y="110"/>
                  </a:cubicBezTo>
                  <a:cubicBezTo>
                    <a:pt x="61" y="107"/>
                    <a:pt x="63" y="105"/>
                    <a:pt x="64" y="102"/>
                  </a:cubicBezTo>
                  <a:cubicBezTo>
                    <a:pt x="65" y="99"/>
                    <a:pt x="66" y="96"/>
                    <a:pt x="67" y="93"/>
                  </a:cubicBezTo>
                  <a:cubicBezTo>
                    <a:pt x="69" y="87"/>
                    <a:pt x="69" y="81"/>
                    <a:pt x="71" y="75"/>
                  </a:cubicBezTo>
                  <a:cubicBezTo>
                    <a:pt x="73" y="70"/>
                    <a:pt x="73" y="65"/>
                    <a:pt x="74" y="60"/>
                  </a:cubicBezTo>
                  <a:cubicBezTo>
                    <a:pt x="74" y="54"/>
                    <a:pt x="76" y="50"/>
                    <a:pt x="76" y="45"/>
                  </a:cubicBezTo>
                  <a:cubicBezTo>
                    <a:pt x="76" y="41"/>
                    <a:pt x="77" y="36"/>
                    <a:pt x="77" y="32"/>
                  </a:cubicBezTo>
                  <a:cubicBezTo>
                    <a:pt x="77" y="28"/>
                    <a:pt x="77" y="24"/>
                    <a:pt x="77" y="20"/>
                  </a:cubicBezTo>
                  <a:cubicBezTo>
                    <a:pt x="77" y="17"/>
                    <a:pt x="76" y="14"/>
                    <a:pt x="76" y="11"/>
                  </a:cubicBezTo>
                  <a:cubicBezTo>
                    <a:pt x="76" y="5"/>
                    <a:pt x="76" y="1"/>
                    <a:pt x="76" y="1"/>
                  </a:cubicBezTo>
                  <a:lnTo>
                    <a:pt x="78" y="0"/>
                  </a:lnTo>
                  <a:cubicBezTo>
                    <a:pt x="78" y="0"/>
                    <a:pt x="81" y="2"/>
                    <a:pt x="86" y="6"/>
                  </a:cubicBezTo>
                  <a:cubicBezTo>
                    <a:pt x="88" y="8"/>
                    <a:pt x="91" y="11"/>
                    <a:pt x="94" y="14"/>
                  </a:cubicBezTo>
                  <a:cubicBezTo>
                    <a:pt x="96" y="18"/>
                    <a:pt x="98" y="23"/>
                    <a:pt x="100" y="28"/>
                  </a:cubicBezTo>
                  <a:cubicBezTo>
                    <a:pt x="103" y="33"/>
                    <a:pt x="103" y="39"/>
                    <a:pt x="104" y="46"/>
                  </a:cubicBezTo>
                  <a:cubicBezTo>
                    <a:pt x="105" y="52"/>
                    <a:pt x="103" y="59"/>
                    <a:pt x="102" y="66"/>
                  </a:cubicBezTo>
                  <a:cubicBezTo>
                    <a:pt x="99" y="72"/>
                    <a:pt x="97" y="79"/>
                    <a:pt x="93" y="85"/>
                  </a:cubicBezTo>
                  <a:cubicBezTo>
                    <a:pt x="90" y="91"/>
                    <a:pt x="85" y="96"/>
                    <a:pt x="80" y="101"/>
                  </a:cubicBezTo>
                  <a:cubicBezTo>
                    <a:pt x="75" y="106"/>
                    <a:pt x="70" y="110"/>
                    <a:pt x="66" y="115"/>
                  </a:cubicBezTo>
                  <a:cubicBezTo>
                    <a:pt x="62" y="120"/>
                    <a:pt x="58" y="125"/>
                    <a:pt x="56" y="131"/>
                  </a:cubicBezTo>
                  <a:cubicBezTo>
                    <a:pt x="53" y="137"/>
                    <a:pt x="50" y="143"/>
                    <a:pt x="46" y="147"/>
                  </a:cubicBezTo>
                  <a:cubicBezTo>
                    <a:pt x="42" y="151"/>
                    <a:pt x="38" y="155"/>
                    <a:pt x="34" y="157"/>
                  </a:cubicBezTo>
                  <a:cubicBezTo>
                    <a:pt x="25" y="163"/>
                    <a:pt x="17" y="166"/>
                    <a:pt x="11" y="167"/>
                  </a:cubicBezTo>
                  <a:cubicBezTo>
                    <a:pt x="5" y="169"/>
                    <a:pt x="1" y="168"/>
                    <a:pt x="1" y="168"/>
                  </a:cubicBezTo>
                  <a:lnTo>
                    <a:pt x="0" y="166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" name="PICTURE">
              <a:extLst>
                <a:ext uri="{FF2B5EF4-FFF2-40B4-BE49-F238E27FC236}">
                  <a16:creationId xmlns:a16="http://schemas.microsoft.com/office/drawing/2014/main" id="{97116C90-D8B2-4027-A145-745EFA1BE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" y="2750"/>
              <a:ext cx="557" cy="1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">
              <a:extLst>
                <a:ext uri="{FF2B5EF4-FFF2-40B4-BE49-F238E27FC236}">
                  <a16:creationId xmlns:a16="http://schemas.microsoft.com/office/drawing/2014/main" id="{A2EB9C19-29EC-45F4-8449-B77F9E053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3371"/>
              <a:ext cx="566" cy="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FREEFORM">
              <a:extLst>
                <a:ext uri="{FF2B5EF4-FFF2-40B4-BE49-F238E27FC236}">
                  <a16:creationId xmlns:a16="http://schemas.microsoft.com/office/drawing/2014/main" id="{BF68B78D-3C15-421D-82F3-C9D2C3FD8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3171"/>
              <a:ext cx="37" cy="60"/>
            </a:xfrm>
            <a:custGeom>
              <a:avLst/>
              <a:gdLst>
                <a:gd name="T0" fmla="*/ 0 w 105"/>
                <a:gd name="T1" fmla="*/ 166 h 168"/>
                <a:gd name="T2" fmla="*/ 5 w 105"/>
                <a:gd name="T3" fmla="*/ 158 h 168"/>
                <a:gd name="T4" fmla="*/ 19 w 105"/>
                <a:gd name="T5" fmla="*/ 140 h 168"/>
                <a:gd name="T6" fmla="*/ 30 w 105"/>
                <a:gd name="T7" fmla="*/ 130 h 168"/>
                <a:gd name="T8" fmla="*/ 45 w 105"/>
                <a:gd name="T9" fmla="*/ 121 h 168"/>
                <a:gd name="T10" fmla="*/ 59 w 105"/>
                <a:gd name="T11" fmla="*/ 110 h 168"/>
                <a:gd name="T12" fmla="*/ 64 w 105"/>
                <a:gd name="T13" fmla="*/ 102 h 168"/>
                <a:gd name="T14" fmla="*/ 67 w 105"/>
                <a:gd name="T15" fmla="*/ 93 h 168"/>
                <a:gd name="T16" fmla="*/ 71 w 105"/>
                <a:gd name="T17" fmla="*/ 75 h 168"/>
                <a:gd name="T18" fmla="*/ 74 w 105"/>
                <a:gd name="T19" fmla="*/ 59 h 168"/>
                <a:gd name="T20" fmla="*/ 76 w 105"/>
                <a:gd name="T21" fmla="*/ 45 h 168"/>
                <a:gd name="T22" fmla="*/ 77 w 105"/>
                <a:gd name="T23" fmla="*/ 32 h 168"/>
                <a:gd name="T24" fmla="*/ 77 w 105"/>
                <a:gd name="T25" fmla="*/ 20 h 168"/>
                <a:gd name="T26" fmla="*/ 76 w 105"/>
                <a:gd name="T27" fmla="*/ 11 h 168"/>
                <a:gd name="T28" fmla="*/ 76 w 105"/>
                <a:gd name="T29" fmla="*/ 1 h 168"/>
                <a:gd name="T30" fmla="*/ 78 w 105"/>
                <a:gd name="T31" fmla="*/ 0 h 168"/>
                <a:gd name="T32" fmla="*/ 86 w 105"/>
                <a:gd name="T33" fmla="*/ 6 h 168"/>
                <a:gd name="T34" fmla="*/ 94 w 105"/>
                <a:gd name="T35" fmla="*/ 14 h 168"/>
                <a:gd name="T36" fmla="*/ 100 w 105"/>
                <a:gd name="T37" fmla="*/ 28 h 168"/>
                <a:gd name="T38" fmla="*/ 104 w 105"/>
                <a:gd name="T39" fmla="*/ 45 h 168"/>
                <a:gd name="T40" fmla="*/ 102 w 105"/>
                <a:gd name="T41" fmla="*/ 65 h 168"/>
                <a:gd name="T42" fmla="*/ 93 w 105"/>
                <a:gd name="T43" fmla="*/ 85 h 168"/>
                <a:gd name="T44" fmla="*/ 80 w 105"/>
                <a:gd name="T45" fmla="*/ 101 h 168"/>
                <a:gd name="T46" fmla="*/ 66 w 105"/>
                <a:gd name="T47" fmla="*/ 115 h 168"/>
                <a:gd name="T48" fmla="*/ 56 w 105"/>
                <a:gd name="T49" fmla="*/ 131 h 168"/>
                <a:gd name="T50" fmla="*/ 46 w 105"/>
                <a:gd name="T51" fmla="*/ 147 h 168"/>
                <a:gd name="T52" fmla="*/ 34 w 105"/>
                <a:gd name="T53" fmla="*/ 157 h 168"/>
                <a:gd name="T54" fmla="*/ 11 w 105"/>
                <a:gd name="T55" fmla="*/ 167 h 168"/>
                <a:gd name="T56" fmla="*/ 1 w 105"/>
                <a:gd name="T57" fmla="*/ 168 h 168"/>
                <a:gd name="T58" fmla="*/ 0 w 105"/>
                <a:gd name="T59" fmla="*/ 16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68">
                  <a:moveTo>
                    <a:pt x="0" y="166"/>
                  </a:moveTo>
                  <a:cubicBezTo>
                    <a:pt x="0" y="166"/>
                    <a:pt x="2" y="162"/>
                    <a:pt x="5" y="158"/>
                  </a:cubicBezTo>
                  <a:cubicBezTo>
                    <a:pt x="8" y="153"/>
                    <a:pt x="13" y="146"/>
                    <a:pt x="19" y="140"/>
                  </a:cubicBezTo>
                  <a:cubicBezTo>
                    <a:pt x="23" y="136"/>
                    <a:pt x="26" y="133"/>
                    <a:pt x="30" y="130"/>
                  </a:cubicBezTo>
                  <a:cubicBezTo>
                    <a:pt x="34" y="126"/>
                    <a:pt x="40" y="124"/>
                    <a:pt x="45" y="121"/>
                  </a:cubicBezTo>
                  <a:cubicBezTo>
                    <a:pt x="50" y="118"/>
                    <a:pt x="56" y="115"/>
                    <a:pt x="59" y="110"/>
                  </a:cubicBezTo>
                  <a:cubicBezTo>
                    <a:pt x="61" y="107"/>
                    <a:pt x="63" y="105"/>
                    <a:pt x="64" y="102"/>
                  </a:cubicBezTo>
                  <a:cubicBezTo>
                    <a:pt x="65" y="99"/>
                    <a:pt x="66" y="96"/>
                    <a:pt x="67" y="93"/>
                  </a:cubicBezTo>
                  <a:cubicBezTo>
                    <a:pt x="69" y="87"/>
                    <a:pt x="69" y="81"/>
                    <a:pt x="71" y="75"/>
                  </a:cubicBezTo>
                  <a:cubicBezTo>
                    <a:pt x="73" y="70"/>
                    <a:pt x="73" y="64"/>
                    <a:pt x="74" y="59"/>
                  </a:cubicBezTo>
                  <a:cubicBezTo>
                    <a:pt x="74" y="54"/>
                    <a:pt x="76" y="50"/>
                    <a:pt x="76" y="45"/>
                  </a:cubicBezTo>
                  <a:cubicBezTo>
                    <a:pt x="76" y="41"/>
                    <a:pt x="77" y="36"/>
                    <a:pt x="77" y="32"/>
                  </a:cubicBezTo>
                  <a:cubicBezTo>
                    <a:pt x="77" y="28"/>
                    <a:pt x="77" y="24"/>
                    <a:pt x="77" y="20"/>
                  </a:cubicBezTo>
                  <a:cubicBezTo>
                    <a:pt x="77" y="17"/>
                    <a:pt x="76" y="13"/>
                    <a:pt x="76" y="11"/>
                  </a:cubicBezTo>
                  <a:cubicBezTo>
                    <a:pt x="76" y="5"/>
                    <a:pt x="76" y="1"/>
                    <a:pt x="76" y="1"/>
                  </a:cubicBezTo>
                  <a:lnTo>
                    <a:pt x="78" y="0"/>
                  </a:lnTo>
                  <a:cubicBezTo>
                    <a:pt x="78" y="0"/>
                    <a:pt x="81" y="1"/>
                    <a:pt x="86" y="6"/>
                  </a:cubicBezTo>
                  <a:cubicBezTo>
                    <a:pt x="88" y="8"/>
                    <a:pt x="91" y="11"/>
                    <a:pt x="94" y="14"/>
                  </a:cubicBezTo>
                  <a:cubicBezTo>
                    <a:pt x="96" y="18"/>
                    <a:pt x="98" y="23"/>
                    <a:pt x="100" y="28"/>
                  </a:cubicBezTo>
                  <a:cubicBezTo>
                    <a:pt x="103" y="33"/>
                    <a:pt x="103" y="39"/>
                    <a:pt x="104" y="45"/>
                  </a:cubicBezTo>
                  <a:cubicBezTo>
                    <a:pt x="105" y="52"/>
                    <a:pt x="103" y="59"/>
                    <a:pt x="102" y="65"/>
                  </a:cubicBezTo>
                  <a:cubicBezTo>
                    <a:pt x="99" y="72"/>
                    <a:pt x="97" y="78"/>
                    <a:pt x="93" y="85"/>
                  </a:cubicBezTo>
                  <a:cubicBezTo>
                    <a:pt x="90" y="90"/>
                    <a:pt x="85" y="96"/>
                    <a:pt x="80" y="101"/>
                  </a:cubicBezTo>
                  <a:cubicBezTo>
                    <a:pt x="75" y="105"/>
                    <a:pt x="70" y="110"/>
                    <a:pt x="66" y="115"/>
                  </a:cubicBezTo>
                  <a:cubicBezTo>
                    <a:pt x="62" y="120"/>
                    <a:pt x="58" y="125"/>
                    <a:pt x="56" y="131"/>
                  </a:cubicBezTo>
                  <a:cubicBezTo>
                    <a:pt x="53" y="137"/>
                    <a:pt x="50" y="143"/>
                    <a:pt x="46" y="147"/>
                  </a:cubicBezTo>
                  <a:cubicBezTo>
                    <a:pt x="42" y="151"/>
                    <a:pt x="38" y="155"/>
                    <a:pt x="34" y="157"/>
                  </a:cubicBezTo>
                  <a:cubicBezTo>
                    <a:pt x="25" y="163"/>
                    <a:pt x="17" y="166"/>
                    <a:pt x="11" y="167"/>
                  </a:cubicBezTo>
                  <a:cubicBezTo>
                    <a:pt x="5" y="168"/>
                    <a:pt x="1" y="168"/>
                    <a:pt x="1" y="168"/>
                  </a:cubicBezTo>
                  <a:lnTo>
                    <a:pt x="0" y="166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">
              <a:extLst>
                <a:ext uri="{FF2B5EF4-FFF2-40B4-BE49-F238E27FC236}">
                  <a16:creationId xmlns:a16="http://schemas.microsoft.com/office/drawing/2014/main" id="{D1021837-B35E-4CFC-83D6-F22078C63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3134"/>
              <a:ext cx="164" cy="163"/>
            </a:xfrm>
            <a:custGeom>
              <a:avLst/>
              <a:gdLst>
                <a:gd name="T0" fmla="*/ 4 w 461"/>
                <a:gd name="T1" fmla="*/ 0 h 459"/>
                <a:gd name="T2" fmla="*/ 12 w 461"/>
                <a:gd name="T3" fmla="*/ 28 h 459"/>
                <a:gd name="T4" fmla="*/ 22 w 461"/>
                <a:gd name="T5" fmla="*/ 60 h 459"/>
                <a:gd name="T6" fmla="*/ 28 w 461"/>
                <a:gd name="T7" fmla="*/ 79 h 459"/>
                <a:gd name="T8" fmla="*/ 36 w 461"/>
                <a:gd name="T9" fmla="*/ 100 h 459"/>
                <a:gd name="T10" fmla="*/ 46 w 461"/>
                <a:gd name="T11" fmla="*/ 123 h 459"/>
                <a:gd name="T12" fmla="*/ 56 w 461"/>
                <a:gd name="T13" fmla="*/ 146 h 459"/>
                <a:gd name="T14" fmla="*/ 68 w 461"/>
                <a:gd name="T15" fmla="*/ 171 h 459"/>
                <a:gd name="T16" fmla="*/ 82 w 461"/>
                <a:gd name="T17" fmla="*/ 196 h 459"/>
                <a:gd name="T18" fmla="*/ 98 w 461"/>
                <a:gd name="T19" fmla="*/ 221 h 459"/>
                <a:gd name="T20" fmla="*/ 119 w 461"/>
                <a:gd name="T21" fmla="*/ 244 h 459"/>
                <a:gd name="T22" fmla="*/ 171 w 461"/>
                <a:gd name="T23" fmla="*/ 279 h 459"/>
                <a:gd name="T24" fmla="*/ 200 w 461"/>
                <a:gd name="T25" fmla="*/ 291 h 459"/>
                <a:gd name="T26" fmla="*/ 229 w 461"/>
                <a:gd name="T27" fmla="*/ 304 h 459"/>
                <a:gd name="T28" fmla="*/ 285 w 461"/>
                <a:gd name="T29" fmla="*/ 330 h 459"/>
                <a:gd name="T30" fmla="*/ 311 w 461"/>
                <a:gd name="T31" fmla="*/ 344 h 459"/>
                <a:gd name="T32" fmla="*/ 336 w 461"/>
                <a:gd name="T33" fmla="*/ 358 h 459"/>
                <a:gd name="T34" fmla="*/ 379 w 461"/>
                <a:gd name="T35" fmla="*/ 387 h 459"/>
                <a:gd name="T36" fmla="*/ 440 w 461"/>
                <a:gd name="T37" fmla="*/ 436 h 459"/>
                <a:gd name="T38" fmla="*/ 461 w 461"/>
                <a:gd name="T39" fmla="*/ 457 h 459"/>
                <a:gd name="T40" fmla="*/ 460 w 461"/>
                <a:gd name="T41" fmla="*/ 459 h 459"/>
                <a:gd name="T42" fmla="*/ 434 w 461"/>
                <a:gd name="T43" fmla="*/ 444 h 459"/>
                <a:gd name="T44" fmla="*/ 367 w 461"/>
                <a:gd name="T45" fmla="*/ 407 h 459"/>
                <a:gd name="T46" fmla="*/ 322 w 461"/>
                <a:gd name="T47" fmla="*/ 383 h 459"/>
                <a:gd name="T48" fmla="*/ 272 w 461"/>
                <a:gd name="T49" fmla="*/ 355 h 459"/>
                <a:gd name="T50" fmla="*/ 218 w 461"/>
                <a:gd name="T51" fmla="*/ 325 h 459"/>
                <a:gd name="T52" fmla="*/ 191 w 461"/>
                <a:gd name="T53" fmla="*/ 310 h 459"/>
                <a:gd name="T54" fmla="*/ 163 w 461"/>
                <a:gd name="T55" fmla="*/ 291 h 459"/>
                <a:gd name="T56" fmla="*/ 114 w 461"/>
                <a:gd name="T57" fmla="*/ 250 h 459"/>
                <a:gd name="T58" fmla="*/ 91 w 461"/>
                <a:gd name="T59" fmla="*/ 228 h 459"/>
                <a:gd name="T60" fmla="*/ 70 w 461"/>
                <a:gd name="T61" fmla="*/ 205 h 459"/>
                <a:gd name="T62" fmla="*/ 51 w 461"/>
                <a:gd name="T63" fmla="*/ 181 h 459"/>
                <a:gd name="T64" fmla="*/ 35 w 461"/>
                <a:gd name="T65" fmla="*/ 157 h 459"/>
                <a:gd name="T66" fmla="*/ 23 w 461"/>
                <a:gd name="T67" fmla="*/ 132 h 459"/>
                <a:gd name="T68" fmla="*/ 15 w 461"/>
                <a:gd name="T69" fmla="*/ 108 h 459"/>
                <a:gd name="T70" fmla="*/ 9 w 461"/>
                <a:gd name="T71" fmla="*/ 85 h 459"/>
                <a:gd name="T72" fmla="*/ 4 w 461"/>
                <a:gd name="T73" fmla="*/ 64 h 459"/>
                <a:gd name="T74" fmla="*/ 2 w 461"/>
                <a:gd name="T75" fmla="*/ 46 h 459"/>
                <a:gd name="T76" fmla="*/ 1 w 461"/>
                <a:gd name="T77" fmla="*/ 30 h 459"/>
                <a:gd name="T78" fmla="*/ 2 w 461"/>
                <a:gd name="T79" fmla="*/ 0 h 459"/>
                <a:gd name="T80" fmla="*/ 4 w 461"/>
                <a:gd name="T8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1" h="459">
                  <a:moveTo>
                    <a:pt x="4" y="0"/>
                  </a:moveTo>
                  <a:cubicBezTo>
                    <a:pt x="4" y="0"/>
                    <a:pt x="7" y="11"/>
                    <a:pt x="12" y="28"/>
                  </a:cubicBezTo>
                  <a:cubicBezTo>
                    <a:pt x="15" y="37"/>
                    <a:pt x="18" y="48"/>
                    <a:pt x="22" y="60"/>
                  </a:cubicBezTo>
                  <a:cubicBezTo>
                    <a:pt x="24" y="66"/>
                    <a:pt x="26" y="73"/>
                    <a:pt x="28" y="79"/>
                  </a:cubicBezTo>
                  <a:cubicBezTo>
                    <a:pt x="31" y="86"/>
                    <a:pt x="33" y="93"/>
                    <a:pt x="36" y="100"/>
                  </a:cubicBezTo>
                  <a:cubicBezTo>
                    <a:pt x="39" y="108"/>
                    <a:pt x="42" y="115"/>
                    <a:pt x="46" y="123"/>
                  </a:cubicBezTo>
                  <a:cubicBezTo>
                    <a:pt x="49" y="130"/>
                    <a:pt x="52" y="138"/>
                    <a:pt x="56" y="146"/>
                  </a:cubicBezTo>
                  <a:cubicBezTo>
                    <a:pt x="60" y="154"/>
                    <a:pt x="64" y="163"/>
                    <a:pt x="68" y="171"/>
                  </a:cubicBezTo>
                  <a:cubicBezTo>
                    <a:pt x="72" y="179"/>
                    <a:pt x="76" y="188"/>
                    <a:pt x="82" y="196"/>
                  </a:cubicBezTo>
                  <a:cubicBezTo>
                    <a:pt x="87" y="205"/>
                    <a:pt x="92" y="214"/>
                    <a:pt x="98" y="221"/>
                  </a:cubicBezTo>
                  <a:cubicBezTo>
                    <a:pt x="105" y="229"/>
                    <a:pt x="111" y="237"/>
                    <a:pt x="119" y="244"/>
                  </a:cubicBezTo>
                  <a:cubicBezTo>
                    <a:pt x="134" y="258"/>
                    <a:pt x="153" y="269"/>
                    <a:pt x="171" y="279"/>
                  </a:cubicBezTo>
                  <a:cubicBezTo>
                    <a:pt x="180" y="283"/>
                    <a:pt x="190" y="287"/>
                    <a:pt x="200" y="291"/>
                  </a:cubicBezTo>
                  <a:cubicBezTo>
                    <a:pt x="209" y="295"/>
                    <a:pt x="219" y="299"/>
                    <a:pt x="229" y="304"/>
                  </a:cubicBezTo>
                  <a:cubicBezTo>
                    <a:pt x="248" y="312"/>
                    <a:pt x="267" y="321"/>
                    <a:pt x="285" y="330"/>
                  </a:cubicBezTo>
                  <a:cubicBezTo>
                    <a:pt x="294" y="334"/>
                    <a:pt x="303" y="339"/>
                    <a:pt x="311" y="344"/>
                  </a:cubicBezTo>
                  <a:cubicBezTo>
                    <a:pt x="320" y="349"/>
                    <a:pt x="328" y="353"/>
                    <a:pt x="336" y="358"/>
                  </a:cubicBezTo>
                  <a:cubicBezTo>
                    <a:pt x="352" y="368"/>
                    <a:pt x="366" y="378"/>
                    <a:pt x="379" y="387"/>
                  </a:cubicBezTo>
                  <a:cubicBezTo>
                    <a:pt x="406" y="406"/>
                    <a:pt x="427" y="423"/>
                    <a:pt x="440" y="436"/>
                  </a:cubicBezTo>
                  <a:cubicBezTo>
                    <a:pt x="454" y="449"/>
                    <a:pt x="461" y="457"/>
                    <a:pt x="461" y="457"/>
                  </a:cubicBezTo>
                  <a:lnTo>
                    <a:pt x="460" y="459"/>
                  </a:lnTo>
                  <a:cubicBezTo>
                    <a:pt x="460" y="459"/>
                    <a:pt x="450" y="454"/>
                    <a:pt x="434" y="444"/>
                  </a:cubicBezTo>
                  <a:cubicBezTo>
                    <a:pt x="418" y="435"/>
                    <a:pt x="395" y="423"/>
                    <a:pt x="367" y="407"/>
                  </a:cubicBezTo>
                  <a:cubicBezTo>
                    <a:pt x="353" y="400"/>
                    <a:pt x="338" y="391"/>
                    <a:pt x="322" y="383"/>
                  </a:cubicBezTo>
                  <a:cubicBezTo>
                    <a:pt x="306" y="374"/>
                    <a:pt x="289" y="365"/>
                    <a:pt x="272" y="355"/>
                  </a:cubicBezTo>
                  <a:cubicBezTo>
                    <a:pt x="255" y="345"/>
                    <a:pt x="237" y="335"/>
                    <a:pt x="218" y="325"/>
                  </a:cubicBezTo>
                  <a:cubicBezTo>
                    <a:pt x="209" y="320"/>
                    <a:pt x="200" y="315"/>
                    <a:pt x="191" y="310"/>
                  </a:cubicBezTo>
                  <a:cubicBezTo>
                    <a:pt x="182" y="303"/>
                    <a:pt x="172" y="297"/>
                    <a:pt x="163" y="291"/>
                  </a:cubicBezTo>
                  <a:cubicBezTo>
                    <a:pt x="146" y="278"/>
                    <a:pt x="129" y="264"/>
                    <a:pt x="114" y="250"/>
                  </a:cubicBezTo>
                  <a:cubicBezTo>
                    <a:pt x="105" y="243"/>
                    <a:pt x="99" y="235"/>
                    <a:pt x="91" y="228"/>
                  </a:cubicBezTo>
                  <a:cubicBezTo>
                    <a:pt x="83" y="220"/>
                    <a:pt x="77" y="213"/>
                    <a:pt x="70" y="205"/>
                  </a:cubicBezTo>
                  <a:cubicBezTo>
                    <a:pt x="63" y="198"/>
                    <a:pt x="57" y="189"/>
                    <a:pt x="51" y="181"/>
                  </a:cubicBezTo>
                  <a:cubicBezTo>
                    <a:pt x="45" y="174"/>
                    <a:pt x="40" y="165"/>
                    <a:pt x="35" y="157"/>
                  </a:cubicBezTo>
                  <a:cubicBezTo>
                    <a:pt x="30" y="149"/>
                    <a:pt x="27" y="140"/>
                    <a:pt x="23" y="132"/>
                  </a:cubicBezTo>
                  <a:cubicBezTo>
                    <a:pt x="20" y="124"/>
                    <a:pt x="17" y="116"/>
                    <a:pt x="15" y="108"/>
                  </a:cubicBezTo>
                  <a:cubicBezTo>
                    <a:pt x="12" y="100"/>
                    <a:pt x="10" y="93"/>
                    <a:pt x="9" y="85"/>
                  </a:cubicBezTo>
                  <a:cubicBezTo>
                    <a:pt x="7" y="78"/>
                    <a:pt x="5" y="71"/>
                    <a:pt x="4" y="64"/>
                  </a:cubicBezTo>
                  <a:cubicBezTo>
                    <a:pt x="3" y="58"/>
                    <a:pt x="2" y="52"/>
                    <a:pt x="2" y="46"/>
                  </a:cubicBezTo>
                  <a:cubicBezTo>
                    <a:pt x="1" y="40"/>
                    <a:pt x="1" y="35"/>
                    <a:pt x="1" y="30"/>
                  </a:cubicBezTo>
                  <a:cubicBezTo>
                    <a:pt x="0" y="11"/>
                    <a:pt x="2" y="0"/>
                    <a:pt x="2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">
              <a:extLst>
                <a:ext uri="{FF2B5EF4-FFF2-40B4-BE49-F238E27FC236}">
                  <a16:creationId xmlns:a16="http://schemas.microsoft.com/office/drawing/2014/main" id="{FD9CB627-B00C-4563-946D-9E8A2154A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" y="2863"/>
              <a:ext cx="93" cy="109"/>
            </a:xfrm>
            <a:custGeom>
              <a:avLst/>
              <a:gdLst>
                <a:gd name="T0" fmla="*/ 7 w 260"/>
                <a:gd name="T1" fmla="*/ 307 h 307"/>
                <a:gd name="T2" fmla="*/ 1 w 260"/>
                <a:gd name="T3" fmla="*/ 266 h 307"/>
                <a:gd name="T4" fmla="*/ 0 w 260"/>
                <a:gd name="T5" fmla="*/ 224 h 307"/>
                <a:gd name="T6" fmla="*/ 2 w 260"/>
                <a:gd name="T7" fmla="*/ 182 h 307"/>
                <a:gd name="T8" fmla="*/ 10 w 260"/>
                <a:gd name="T9" fmla="*/ 141 h 307"/>
                <a:gd name="T10" fmla="*/ 21 w 260"/>
                <a:gd name="T11" fmla="*/ 101 h 307"/>
                <a:gd name="T12" fmla="*/ 37 w 260"/>
                <a:gd name="T13" fmla="*/ 63 h 307"/>
                <a:gd name="T14" fmla="*/ 60 w 260"/>
                <a:gd name="T15" fmla="*/ 28 h 307"/>
                <a:gd name="T16" fmla="*/ 94 w 260"/>
                <a:gd name="T17" fmla="*/ 2 h 307"/>
                <a:gd name="T18" fmla="*/ 99 w 260"/>
                <a:gd name="T19" fmla="*/ 0 h 307"/>
                <a:gd name="T20" fmla="*/ 102 w 260"/>
                <a:gd name="T21" fmla="*/ 4 h 307"/>
                <a:gd name="T22" fmla="*/ 133 w 260"/>
                <a:gd name="T23" fmla="*/ 49 h 307"/>
                <a:gd name="T24" fmla="*/ 169 w 260"/>
                <a:gd name="T25" fmla="*/ 89 h 307"/>
                <a:gd name="T26" fmla="*/ 211 w 260"/>
                <a:gd name="T27" fmla="*/ 124 h 307"/>
                <a:gd name="T28" fmla="*/ 260 w 260"/>
                <a:gd name="T29" fmla="*/ 144 h 307"/>
                <a:gd name="T30" fmla="*/ 260 w 260"/>
                <a:gd name="T31" fmla="*/ 145 h 307"/>
                <a:gd name="T32" fmla="*/ 246 w 260"/>
                <a:gd name="T33" fmla="*/ 145 h 307"/>
                <a:gd name="T34" fmla="*/ 232 w 260"/>
                <a:gd name="T35" fmla="*/ 142 h 307"/>
                <a:gd name="T36" fmla="*/ 206 w 260"/>
                <a:gd name="T37" fmla="*/ 132 h 307"/>
                <a:gd name="T38" fmla="*/ 182 w 260"/>
                <a:gd name="T39" fmla="*/ 117 h 307"/>
                <a:gd name="T40" fmla="*/ 160 w 260"/>
                <a:gd name="T41" fmla="*/ 99 h 307"/>
                <a:gd name="T42" fmla="*/ 122 w 260"/>
                <a:gd name="T43" fmla="*/ 57 h 307"/>
                <a:gd name="T44" fmla="*/ 106 w 260"/>
                <a:gd name="T45" fmla="*/ 34 h 307"/>
                <a:gd name="T46" fmla="*/ 91 w 260"/>
                <a:gd name="T47" fmla="*/ 10 h 307"/>
                <a:gd name="T48" fmla="*/ 99 w 260"/>
                <a:gd name="T49" fmla="*/ 13 h 307"/>
                <a:gd name="T50" fmla="*/ 41 w 260"/>
                <a:gd name="T51" fmla="*/ 65 h 307"/>
                <a:gd name="T52" fmla="*/ 26 w 260"/>
                <a:gd name="T53" fmla="*/ 103 h 307"/>
                <a:gd name="T54" fmla="*/ 18 w 260"/>
                <a:gd name="T55" fmla="*/ 143 h 307"/>
                <a:gd name="T56" fmla="*/ 14 w 260"/>
                <a:gd name="T57" fmla="*/ 184 h 307"/>
                <a:gd name="T58" fmla="*/ 11 w 260"/>
                <a:gd name="T59" fmla="*/ 224 h 307"/>
                <a:gd name="T60" fmla="*/ 9 w 260"/>
                <a:gd name="T61" fmla="*/ 265 h 307"/>
                <a:gd name="T62" fmla="*/ 8 w 260"/>
                <a:gd name="T63" fmla="*/ 307 h 307"/>
                <a:gd name="T64" fmla="*/ 7 w 260"/>
                <a:gd name="T65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307">
                  <a:moveTo>
                    <a:pt x="7" y="307"/>
                  </a:moveTo>
                  <a:cubicBezTo>
                    <a:pt x="4" y="293"/>
                    <a:pt x="2" y="279"/>
                    <a:pt x="1" y="266"/>
                  </a:cubicBezTo>
                  <a:cubicBezTo>
                    <a:pt x="0" y="252"/>
                    <a:pt x="0" y="238"/>
                    <a:pt x="0" y="224"/>
                  </a:cubicBezTo>
                  <a:cubicBezTo>
                    <a:pt x="0" y="210"/>
                    <a:pt x="1" y="196"/>
                    <a:pt x="2" y="182"/>
                  </a:cubicBezTo>
                  <a:cubicBezTo>
                    <a:pt x="4" y="169"/>
                    <a:pt x="6" y="155"/>
                    <a:pt x="10" y="141"/>
                  </a:cubicBezTo>
                  <a:cubicBezTo>
                    <a:pt x="13" y="128"/>
                    <a:pt x="17" y="115"/>
                    <a:pt x="21" y="101"/>
                  </a:cubicBezTo>
                  <a:cubicBezTo>
                    <a:pt x="26" y="88"/>
                    <a:pt x="31" y="75"/>
                    <a:pt x="37" y="63"/>
                  </a:cubicBezTo>
                  <a:cubicBezTo>
                    <a:pt x="43" y="50"/>
                    <a:pt x="50" y="38"/>
                    <a:pt x="60" y="28"/>
                  </a:cubicBezTo>
                  <a:cubicBezTo>
                    <a:pt x="69" y="17"/>
                    <a:pt x="81" y="8"/>
                    <a:pt x="94" y="2"/>
                  </a:cubicBezTo>
                  <a:lnTo>
                    <a:pt x="99" y="0"/>
                  </a:lnTo>
                  <a:lnTo>
                    <a:pt x="102" y="4"/>
                  </a:lnTo>
                  <a:cubicBezTo>
                    <a:pt x="111" y="20"/>
                    <a:pt x="122" y="35"/>
                    <a:pt x="133" y="49"/>
                  </a:cubicBezTo>
                  <a:cubicBezTo>
                    <a:pt x="145" y="63"/>
                    <a:pt x="156" y="76"/>
                    <a:pt x="169" y="89"/>
                  </a:cubicBezTo>
                  <a:cubicBezTo>
                    <a:pt x="182" y="102"/>
                    <a:pt x="195" y="114"/>
                    <a:pt x="211" y="124"/>
                  </a:cubicBezTo>
                  <a:cubicBezTo>
                    <a:pt x="226" y="133"/>
                    <a:pt x="242" y="141"/>
                    <a:pt x="260" y="144"/>
                  </a:cubicBezTo>
                  <a:lnTo>
                    <a:pt x="260" y="145"/>
                  </a:lnTo>
                  <a:cubicBezTo>
                    <a:pt x="256" y="145"/>
                    <a:pt x="251" y="145"/>
                    <a:pt x="246" y="145"/>
                  </a:cubicBezTo>
                  <a:cubicBezTo>
                    <a:pt x="242" y="144"/>
                    <a:pt x="237" y="143"/>
                    <a:pt x="232" y="142"/>
                  </a:cubicBezTo>
                  <a:cubicBezTo>
                    <a:pt x="223" y="140"/>
                    <a:pt x="214" y="136"/>
                    <a:pt x="206" y="132"/>
                  </a:cubicBezTo>
                  <a:cubicBezTo>
                    <a:pt x="197" y="128"/>
                    <a:pt x="189" y="122"/>
                    <a:pt x="182" y="117"/>
                  </a:cubicBezTo>
                  <a:cubicBezTo>
                    <a:pt x="174" y="111"/>
                    <a:pt x="167" y="105"/>
                    <a:pt x="160" y="99"/>
                  </a:cubicBezTo>
                  <a:cubicBezTo>
                    <a:pt x="146" y="86"/>
                    <a:pt x="133" y="72"/>
                    <a:pt x="122" y="57"/>
                  </a:cubicBezTo>
                  <a:cubicBezTo>
                    <a:pt x="116" y="50"/>
                    <a:pt x="111" y="42"/>
                    <a:pt x="106" y="34"/>
                  </a:cubicBezTo>
                  <a:cubicBezTo>
                    <a:pt x="101" y="26"/>
                    <a:pt x="96" y="19"/>
                    <a:pt x="91" y="10"/>
                  </a:cubicBezTo>
                  <a:lnTo>
                    <a:pt x="99" y="13"/>
                  </a:lnTo>
                  <a:cubicBezTo>
                    <a:pt x="74" y="22"/>
                    <a:pt x="54" y="41"/>
                    <a:pt x="41" y="65"/>
                  </a:cubicBezTo>
                  <a:cubicBezTo>
                    <a:pt x="35" y="77"/>
                    <a:pt x="29" y="90"/>
                    <a:pt x="26" y="103"/>
                  </a:cubicBezTo>
                  <a:cubicBezTo>
                    <a:pt x="22" y="116"/>
                    <a:pt x="20" y="129"/>
                    <a:pt x="18" y="143"/>
                  </a:cubicBezTo>
                  <a:cubicBezTo>
                    <a:pt x="16" y="157"/>
                    <a:pt x="15" y="170"/>
                    <a:pt x="14" y="184"/>
                  </a:cubicBezTo>
                  <a:cubicBezTo>
                    <a:pt x="13" y="197"/>
                    <a:pt x="12" y="211"/>
                    <a:pt x="11" y="224"/>
                  </a:cubicBezTo>
                  <a:cubicBezTo>
                    <a:pt x="10" y="238"/>
                    <a:pt x="10" y="252"/>
                    <a:pt x="9" y="265"/>
                  </a:cubicBezTo>
                  <a:lnTo>
                    <a:pt x="8" y="307"/>
                  </a:lnTo>
                  <a:lnTo>
                    <a:pt x="7" y="307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">
              <a:extLst>
                <a:ext uri="{FF2B5EF4-FFF2-40B4-BE49-F238E27FC236}">
                  <a16:creationId xmlns:a16="http://schemas.microsoft.com/office/drawing/2014/main" id="{2479C2CF-293B-414F-916A-9D48DD61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" y="2960"/>
              <a:ext cx="37" cy="59"/>
            </a:xfrm>
            <a:custGeom>
              <a:avLst/>
              <a:gdLst>
                <a:gd name="T0" fmla="*/ 101 w 102"/>
                <a:gd name="T1" fmla="*/ 166 h 166"/>
                <a:gd name="T2" fmla="*/ 95 w 102"/>
                <a:gd name="T3" fmla="*/ 160 h 166"/>
                <a:gd name="T4" fmla="*/ 82 w 102"/>
                <a:gd name="T5" fmla="*/ 140 h 166"/>
                <a:gd name="T6" fmla="*/ 76 w 102"/>
                <a:gd name="T7" fmla="*/ 126 h 166"/>
                <a:gd name="T8" fmla="*/ 72 w 102"/>
                <a:gd name="T9" fmla="*/ 110 h 166"/>
                <a:gd name="T10" fmla="*/ 59 w 102"/>
                <a:gd name="T11" fmla="*/ 77 h 166"/>
                <a:gd name="T12" fmla="*/ 49 w 102"/>
                <a:gd name="T13" fmla="*/ 61 h 166"/>
                <a:gd name="T14" fmla="*/ 39 w 102"/>
                <a:gd name="T15" fmla="*/ 47 h 166"/>
                <a:gd name="T16" fmla="*/ 30 w 102"/>
                <a:gd name="T17" fmla="*/ 34 h 166"/>
                <a:gd name="T18" fmla="*/ 21 w 102"/>
                <a:gd name="T19" fmla="*/ 23 h 166"/>
                <a:gd name="T20" fmla="*/ 13 w 102"/>
                <a:gd name="T21" fmla="*/ 14 h 166"/>
                <a:gd name="T22" fmla="*/ 6 w 102"/>
                <a:gd name="T23" fmla="*/ 7 h 166"/>
                <a:gd name="T24" fmla="*/ 0 w 102"/>
                <a:gd name="T25" fmla="*/ 1 h 166"/>
                <a:gd name="T26" fmla="*/ 1 w 102"/>
                <a:gd name="T27" fmla="*/ 0 h 166"/>
                <a:gd name="T28" fmla="*/ 9 w 102"/>
                <a:gd name="T29" fmla="*/ 3 h 166"/>
                <a:gd name="T30" fmla="*/ 18 w 102"/>
                <a:gd name="T31" fmla="*/ 7 h 166"/>
                <a:gd name="T32" fmla="*/ 30 w 102"/>
                <a:gd name="T33" fmla="*/ 14 h 166"/>
                <a:gd name="T34" fmla="*/ 41 w 102"/>
                <a:gd name="T35" fmla="*/ 25 h 166"/>
                <a:gd name="T36" fmla="*/ 51 w 102"/>
                <a:gd name="T37" fmla="*/ 39 h 166"/>
                <a:gd name="T38" fmla="*/ 59 w 102"/>
                <a:gd name="T39" fmla="*/ 56 h 166"/>
                <a:gd name="T40" fmla="*/ 65 w 102"/>
                <a:gd name="T41" fmla="*/ 74 h 166"/>
                <a:gd name="T42" fmla="*/ 71 w 102"/>
                <a:gd name="T43" fmla="*/ 91 h 166"/>
                <a:gd name="T44" fmla="*/ 79 w 102"/>
                <a:gd name="T45" fmla="*/ 107 h 166"/>
                <a:gd name="T46" fmla="*/ 87 w 102"/>
                <a:gd name="T47" fmla="*/ 122 h 166"/>
                <a:gd name="T48" fmla="*/ 93 w 102"/>
                <a:gd name="T49" fmla="*/ 136 h 166"/>
                <a:gd name="T50" fmla="*/ 100 w 102"/>
                <a:gd name="T51" fmla="*/ 157 h 166"/>
                <a:gd name="T52" fmla="*/ 102 w 102"/>
                <a:gd name="T53" fmla="*/ 165 h 166"/>
                <a:gd name="T54" fmla="*/ 101 w 102"/>
                <a:gd name="T5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166">
                  <a:moveTo>
                    <a:pt x="101" y="166"/>
                  </a:moveTo>
                  <a:cubicBezTo>
                    <a:pt x="101" y="166"/>
                    <a:pt x="99" y="164"/>
                    <a:pt x="95" y="160"/>
                  </a:cubicBezTo>
                  <a:cubicBezTo>
                    <a:pt x="91" y="156"/>
                    <a:pt x="86" y="149"/>
                    <a:pt x="82" y="140"/>
                  </a:cubicBezTo>
                  <a:cubicBezTo>
                    <a:pt x="80" y="136"/>
                    <a:pt x="78" y="132"/>
                    <a:pt x="76" y="126"/>
                  </a:cubicBezTo>
                  <a:cubicBezTo>
                    <a:pt x="75" y="121"/>
                    <a:pt x="74" y="116"/>
                    <a:pt x="72" y="110"/>
                  </a:cubicBezTo>
                  <a:cubicBezTo>
                    <a:pt x="70" y="99"/>
                    <a:pt x="66" y="87"/>
                    <a:pt x="59" y="77"/>
                  </a:cubicBezTo>
                  <a:cubicBezTo>
                    <a:pt x="55" y="72"/>
                    <a:pt x="52" y="67"/>
                    <a:pt x="49" y="61"/>
                  </a:cubicBezTo>
                  <a:cubicBezTo>
                    <a:pt x="46" y="56"/>
                    <a:pt x="42" y="52"/>
                    <a:pt x="39" y="47"/>
                  </a:cubicBezTo>
                  <a:cubicBezTo>
                    <a:pt x="36" y="42"/>
                    <a:pt x="33" y="38"/>
                    <a:pt x="30" y="34"/>
                  </a:cubicBezTo>
                  <a:cubicBezTo>
                    <a:pt x="27" y="30"/>
                    <a:pt x="24" y="26"/>
                    <a:pt x="21" y="23"/>
                  </a:cubicBezTo>
                  <a:cubicBezTo>
                    <a:pt x="19" y="19"/>
                    <a:pt x="16" y="16"/>
                    <a:pt x="13" y="14"/>
                  </a:cubicBezTo>
                  <a:cubicBezTo>
                    <a:pt x="11" y="11"/>
                    <a:pt x="8" y="9"/>
                    <a:pt x="6" y="7"/>
                  </a:cubicBezTo>
                  <a:cubicBezTo>
                    <a:pt x="2" y="4"/>
                    <a:pt x="0" y="1"/>
                    <a:pt x="0" y="1"/>
                  </a:cubicBezTo>
                  <a:lnTo>
                    <a:pt x="1" y="0"/>
                  </a:lnTo>
                  <a:cubicBezTo>
                    <a:pt x="1" y="0"/>
                    <a:pt x="4" y="1"/>
                    <a:pt x="9" y="3"/>
                  </a:cubicBezTo>
                  <a:cubicBezTo>
                    <a:pt x="12" y="3"/>
                    <a:pt x="15" y="5"/>
                    <a:pt x="18" y="7"/>
                  </a:cubicBezTo>
                  <a:cubicBezTo>
                    <a:pt x="22" y="9"/>
                    <a:pt x="26" y="11"/>
                    <a:pt x="30" y="14"/>
                  </a:cubicBezTo>
                  <a:cubicBezTo>
                    <a:pt x="33" y="17"/>
                    <a:pt x="37" y="21"/>
                    <a:pt x="41" y="25"/>
                  </a:cubicBezTo>
                  <a:cubicBezTo>
                    <a:pt x="45" y="29"/>
                    <a:pt x="48" y="34"/>
                    <a:pt x="51" y="39"/>
                  </a:cubicBezTo>
                  <a:cubicBezTo>
                    <a:pt x="54" y="45"/>
                    <a:pt x="57" y="50"/>
                    <a:pt x="59" y="56"/>
                  </a:cubicBezTo>
                  <a:cubicBezTo>
                    <a:pt x="62" y="62"/>
                    <a:pt x="64" y="68"/>
                    <a:pt x="65" y="74"/>
                  </a:cubicBezTo>
                  <a:cubicBezTo>
                    <a:pt x="67" y="80"/>
                    <a:pt x="69" y="86"/>
                    <a:pt x="71" y="91"/>
                  </a:cubicBezTo>
                  <a:cubicBezTo>
                    <a:pt x="73" y="97"/>
                    <a:pt x="76" y="102"/>
                    <a:pt x="79" y="107"/>
                  </a:cubicBezTo>
                  <a:cubicBezTo>
                    <a:pt x="82" y="113"/>
                    <a:pt x="85" y="117"/>
                    <a:pt x="87" y="122"/>
                  </a:cubicBezTo>
                  <a:cubicBezTo>
                    <a:pt x="90" y="127"/>
                    <a:pt x="91" y="132"/>
                    <a:pt x="93" y="136"/>
                  </a:cubicBezTo>
                  <a:cubicBezTo>
                    <a:pt x="96" y="145"/>
                    <a:pt x="98" y="152"/>
                    <a:pt x="100" y="157"/>
                  </a:cubicBezTo>
                  <a:cubicBezTo>
                    <a:pt x="102" y="162"/>
                    <a:pt x="102" y="165"/>
                    <a:pt x="102" y="165"/>
                  </a:cubicBezTo>
                  <a:lnTo>
                    <a:pt x="101" y="166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8" name="PICTURE">
              <a:extLst>
                <a:ext uri="{FF2B5EF4-FFF2-40B4-BE49-F238E27FC236}">
                  <a16:creationId xmlns:a16="http://schemas.microsoft.com/office/drawing/2014/main" id="{70D62CFA-8857-40A6-8219-4C43E6B1F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3803"/>
              <a:ext cx="76" cy="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">
              <a:extLst>
                <a:ext uri="{FF2B5EF4-FFF2-40B4-BE49-F238E27FC236}">
                  <a16:creationId xmlns:a16="http://schemas.microsoft.com/office/drawing/2014/main" id="{74CC690B-363F-43B2-8D8A-1A16772B8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" y="3672"/>
              <a:ext cx="66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">
              <a:extLst>
                <a:ext uri="{FF2B5EF4-FFF2-40B4-BE49-F238E27FC236}">
                  <a16:creationId xmlns:a16="http://schemas.microsoft.com/office/drawing/2014/main" id="{30993BE5-05C0-4BCA-AE9C-1A89E6981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" y="3418"/>
              <a:ext cx="66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">
              <a:extLst>
                <a:ext uri="{FF2B5EF4-FFF2-40B4-BE49-F238E27FC236}">
                  <a16:creationId xmlns:a16="http://schemas.microsoft.com/office/drawing/2014/main" id="{B03A50E4-538B-451D-8BB2-7915B2FD0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" y="3625"/>
              <a:ext cx="66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">
              <a:extLst>
                <a:ext uri="{FF2B5EF4-FFF2-40B4-BE49-F238E27FC236}">
                  <a16:creationId xmlns:a16="http://schemas.microsoft.com/office/drawing/2014/main" id="{A5952D4E-9C7B-4194-8E18-B52336D9FA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3559"/>
              <a:ext cx="57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">
              <a:extLst>
                <a:ext uri="{FF2B5EF4-FFF2-40B4-BE49-F238E27FC236}">
                  <a16:creationId xmlns:a16="http://schemas.microsoft.com/office/drawing/2014/main" id="{A1AA665F-45C1-4368-91CC-055622425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" y="3399"/>
              <a:ext cx="66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">
              <a:extLst>
                <a:ext uri="{FF2B5EF4-FFF2-40B4-BE49-F238E27FC236}">
                  <a16:creationId xmlns:a16="http://schemas.microsoft.com/office/drawing/2014/main" id="{C37AAC64-F2C4-4644-9937-91FAA2121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" y="3352"/>
              <a:ext cx="76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">
              <a:extLst>
                <a:ext uri="{FF2B5EF4-FFF2-40B4-BE49-F238E27FC236}">
                  <a16:creationId xmlns:a16="http://schemas.microsoft.com/office/drawing/2014/main" id="{2AC490FE-BF89-46DA-9276-57DF9FEFC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3700"/>
              <a:ext cx="66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">
              <a:extLst>
                <a:ext uri="{FF2B5EF4-FFF2-40B4-BE49-F238E27FC236}">
                  <a16:creationId xmlns:a16="http://schemas.microsoft.com/office/drawing/2014/main" id="{47735C64-400A-48F6-B02A-083A26102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" y="3691"/>
              <a:ext cx="66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">
              <a:extLst>
                <a:ext uri="{FF2B5EF4-FFF2-40B4-BE49-F238E27FC236}">
                  <a16:creationId xmlns:a16="http://schemas.microsoft.com/office/drawing/2014/main" id="{8A887A4F-A5B0-46EA-A088-AA126F6238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" y="3606"/>
              <a:ext cx="66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">
              <a:extLst>
                <a:ext uri="{FF2B5EF4-FFF2-40B4-BE49-F238E27FC236}">
                  <a16:creationId xmlns:a16="http://schemas.microsoft.com/office/drawing/2014/main" id="{21AE9FFA-6DD1-4430-8C0E-999043EA9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" y="3813"/>
              <a:ext cx="66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">
              <a:extLst>
                <a:ext uri="{FF2B5EF4-FFF2-40B4-BE49-F238E27FC236}">
                  <a16:creationId xmlns:a16="http://schemas.microsoft.com/office/drawing/2014/main" id="{2F4214D6-BFDE-479B-B60E-4C8E40C2D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3747"/>
              <a:ext cx="56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">
              <a:extLst>
                <a:ext uri="{FF2B5EF4-FFF2-40B4-BE49-F238E27FC236}">
                  <a16:creationId xmlns:a16="http://schemas.microsoft.com/office/drawing/2014/main" id="{16BAEF9E-B9E5-48B9-8058-AC9D476FE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" y="3437"/>
              <a:ext cx="6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">
              <a:extLst>
                <a:ext uri="{FF2B5EF4-FFF2-40B4-BE49-F238E27FC236}">
                  <a16:creationId xmlns:a16="http://schemas.microsoft.com/office/drawing/2014/main" id="{3BEFE7C5-0E08-4456-A0B3-65865C074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" y="3531"/>
              <a:ext cx="6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">
              <a:extLst>
                <a:ext uri="{FF2B5EF4-FFF2-40B4-BE49-F238E27FC236}">
                  <a16:creationId xmlns:a16="http://schemas.microsoft.com/office/drawing/2014/main" id="{D4A3D170-2A8F-46E9-AB17-8E9F2F686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" y="3380"/>
              <a:ext cx="56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">
              <a:extLst>
                <a:ext uri="{FF2B5EF4-FFF2-40B4-BE49-F238E27FC236}">
                  <a16:creationId xmlns:a16="http://schemas.microsoft.com/office/drawing/2014/main" id="{E5F2317A-D87B-44C1-A827-D59CC35016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" y="3634"/>
              <a:ext cx="56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">
              <a:extLst>
                <a:ext uri="{FF2B5EF4-FFF2-40B4-BE49-F238E27FC236}">
                  <a16:creationId xmlns:a16="http://schemas.microsoft.com/office/drawing/2014/main" id="{183ADF72-540B-42BB-8136-189C4893F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" y="3531"/>
              <a:ext cx="6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">
              <a:extLst>
                <a:ext uri="{FF2B5EF4-FFF2-40B4-BE49-F238E27FC236}">
                  <a16:creationId xmlns:a16="http://schemas.microsoft.com/office/drawing/2014/main" id="{214C89F9-77CE-4FAB-923A-EB34E1C15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" y="3578"/>
              <a:ext cx="57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">
              <a:extLst>
                <a:ext uri="{FF2B5EF4-FFF2-40B4-BE49-F238E27FC236}">
                  <a16:creationId xmlns:a16="http://schemas.microsoft.com/office/drawing/2014/main" id="{BB43B241-D286-47BE-B3DA-BBB9555A5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" y="3709"/>
              <a:ext cx="66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">
              <a:extLst>
                <a:ext uri="{FF2B5EF4-FFF2-40B4-BE49-F238E27FC236}">
                  <a16:creationId xmlns:a16="http://schemas.microsoft.com/office/drawing/2014/main" id="{21D8225D-B856-4020-86FB-66F5F24E4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" y="3888"/>
              <a:ext cx="66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">
              <a:extLst>
                <a:ext uri="{FF2B5EF4-FFF2-40B4-BE49-F238E27FC236}">
                  <a16:creationId xmlns:a16="http://schemas.microsoft.com/office/drawing/2014/main" id="{86107D55-B98D-4A55-80CB-8B0070D17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" y="3691"/>
              <a:ext cx="95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">
              <a:extLst>
                <a:ext uri="{FF2B5EF4-FFF2-40B4-BE49-F238E27FC236}">
                  <a16:creationId xmlns:a16="http://schemas.microsoft.com/office/drawing/2014/main" id="{D91ECF75-A9C1-40FD-A90F-42123995F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" y="3634"/>
              <a:ext cx="85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">
              <a:extLst>
                <a:ext uri="{FF2B5EF4-FFF2-40B4-BE49-F238E27FC236}">
                  <a16:creationId xmlns:a16="http://schemas.microsoft.com/office/drawing/2014/main" id="{F0668E93-E41C-4E3F-9D9E-AF1C9D74F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3578"/>
              <a:ext cx="95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">
              <a:extLst>
                <a:ext uri="{FF2B5EF4-FFF2-40B4-BE49-F238E27FC236}">
                  <a16:creationId xmlns:a16="http://schemas.microsoft.com/office/drawing/2014/main" id="{6160AEA9-D4D4-4012-A0F0-B19CE17B9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" y="3559"/>
              <a:ext cx="85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">
              <a:extLst>
                <a:ext uri="{FF2B5EF4-FFF2-40B4-BE49-F238E27FC236}">
                  <a16:creationId xmlns:a16="http://schemas.microsoft.com/office/drawing/2014/main" id="{48BE6CF1-F021-4844-AC37-57FA3BF6F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" y="3606"/>
              <a:ext cx="75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" name="PICTURE">
              <a:extLst>
                <a:ext uri="{FF2B5EF4-FFF2-40B4-BE49-F238E27FC236}">
                  <a16:creationId xmlns:a16="http://schemas.microsoft.com/office/drawing/2014/main" id="{7529AF8A-28E1-4A23-8885-2D014D3AD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" y="3785"/>
              <a:ext cx="66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">
              <a:extLst>
                <a:ext uri="{FF2B5EF4-FFF2-40B4-BE49-F238E27FC236}">
                  <a16:creationId xmlns:a16="http://schemas.microsoft.com/office/drawing/2014/main" id="{49EFDD2C-589E-4404-8F6A-3B3B336CA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681"/>
              <a:ext cx="66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">
              <a:extLst>
                <a:ext uri="{FF2B5EF4-FFF2-40B4-BE49-F238E27FC236}">
                  <a16:creationId xmlns:a16="http://schemas.microsoft.com/office/drawing/2014/main" id="{3D78CE0C-CF05-45A8-813C-AEB6CF848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" y="3493"/>
              <a:ext cx="104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">
              <a:extLst>
                <a:ext uri="{FF2B5EF4-FFF2-40B4-BE49-F238E27FC236}">
                  <a16:creationId xmlns:a16="http://schemas.microsoft.com/office/drawing/2014/main" id="{5F375855-7F2E-4841-A2AD-131FAE1A9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" y="3380"/>
              <a:ext cx="9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">
              <a:extLst>
                <a:ext uri="{FF2B5EF4-FFF2-40B4-BE49-F238E27FC236}">
                  <a16:creationId xmlns:a16="http://schemas.microsoft.com/office/drawing/2014/main" id="{AA3020B5-65DE-4A16-97A0-424988B00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" y="3418"/>
              <a:ext cx="94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">
              <a:extLst>
                <a:ext uri="{FF2B5EF4-FFF2-40B4-BE49-F238E27FC236}">
                  <a16:creationId xmlns:a16="http://schemas.microsoft.com/office/drawing/2014/main" id="{6190E0B1-9BFA-445E-A0BF-A1C0DA53F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540"/>
              <a:ext cx="75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">
              <a:extLst>
                <a:ext uri="{FF2B5EF4-FFF2-40B4-BE49-F238E27FC236}">
                  <a16:creationId xmlns:a16="http://schemas.microsoft.com/office/drawing/2014/main" id="{48DA692A-84E1-4780-A11C-AE103EB5E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" y="3653"/>
              <a:ext cx="95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">
              <a:extLst>
                <a:ext uri="{FF2B5EF4-FFF2-40B4-BE49-F238E27FC236}">
                  <a16:creationId xmlns:a16="http://schemas.microsoft.com/office/drawing/2014/main" id="{73336FB6-5123-494D-ACD9-4E9A5669F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" y="3578"/>
              <a:ext cx="94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1" name="PICTURE">
              <a:extLst>
                <a:ext uri="{FF2B5EF4-FFF2-40B4-BE49-F238E27FC236}">
                  <a16:creationId xmlns:a16="http://schemas.microsoft.com/office/drawing/2014/main" id="{59ED818E-FDAA-4E87-BE8F-4977D154B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" y="3549"/>
              <a:ext cx="9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2" name="PICTURE">
              <a:extLst>
                <a:ext uri="{FF2B5EF4-FFF2-40B4-BE49-F238E27FC236}">
                  <a16:creationId xmlns:a16="http://schemas.microsoft.com/office/drawing/2014/main" id="{BEF11472-BBEF-4C9C-B35C-FD5BF63B3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" y="3643"/>
              <a:ext cx="85" cy="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">
              <a:extLst>
                <a:ext uri="{FF2B5EF4-FFF2-40B4-BE49-F238E27FC236}">
                  <a16:creationId xmlns:a16="http://schemas.microsoft.com/office/drawing/2014/main" id="{5EB43FF3-D8A7-4DCF-BCF1-6EC0AF579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" y="3800"/>
              <a:ext cx="61" cy="64"/>
            </a:xfrm>
            <a:custGeom>
              <a:avLst/>
              <a:gdLst>
                <a:gd name="T0" fmla="*/ 152 w 172"/>
                <a:gd name="T1" fmla="*/ 21 h 180"/>
                <a:gd name="T2" fmla="*/ 156 w 172"/>
                <a:gd name="T3" fmla="*/ 25 h 180"/>
                <a:gd name="T4" fmla="*/ 165 w 172"/>
                <a:gd name="T5" fmla="*/ 39 h 180"/>
                <a:gd name="T6" fmla="*/ 171 w 172"/>
                <a:gd name="T7" fmla="*/ 64 h 180"/>
                <a:gd name="T8" fmla="*/ 168 w 172"/>
                <a:gd name="T9" fmla="*/ 99 h 180"/>
                <a:gd name="T10" fmla="*/ 148 w 172"/>
                <a:gd name="T11" fmla="*/ 136 h 180"/>
                <a:gd name="T12" fmla="*/ 140 w 172"/>
                <a:gd name="T13" fmla="*/ 144 h 180"/>
                <a:gd name="T14" fmla="*/ 132 w 172"/>
                <a:gd name="T15" fmla="*/ 151 h 180"/>
                <a:gd name="T16" fmla="*/ 112 w 172"/>
                <a:gd name="T17" fmla="*/ 165 h 180"/>
                <a:gd name="T18" fmla="*/ 63 w 172"/>
                <a:gd name="T19" fmla="*/ 179 h 180"/>
                <a:gd name="T20" fmla="*/ 15 w 172"/>
                <a:gd name="T21" fmla="*/ 158 h 180"/>
                <a:gd name="T22" fmla="*/ 1 w 172"/>
                <a:gd name="T23" fmla="*/ 110 h 180"/>
                <a:gd name="T24" fmla="*/ 13 w 172"/>
                <a:gd name="T25" fmla="*/ 64 h 180"/>
                <a:gd name="T26" fmla="*/ 38 w 172"/>
                <a:gd name="T27" fmla="*/ 27 h 180"/>
                <a:gd name="T28" fmla="*/ 74 w 172"/>
                <a:gd name="T29" fmla="*/ 5 h 180"/>
                <a:gd name="T30" fmla="*/ 108 w 172"/>
                <a:gd name="T31" fmla="*/ 1 h 180"/>
                <a:gd name="T32" fmla="*/ 134 w 172"/>
                <a:gd name="T33" fmla="*/ 8 h 180"/>
                <a:gd name="T34" fmla="*/ 148 w 172"/>
                <a:gd name="T35" fmla="*/ 17 h 180"/>
                <a:gd name="T36" fmla="*/ 152 w 172"/>
                <a:gd name="T37" fmla="*/ 21 h 180"/>
                <a:gd name="T38" fmla="*/ 150 w 172"/>
                <a:gd name="T39" fmla="*/ 22 h 180"/>
                <a:gd name="T40" fmla="*/ 150 w 172"/>
                <a:gd name="T41" fmla="*/ 22 h 180"/>
                <a:gd name="T42" fmla="*/ 146 w 172"/>
                <a:gd name="T43" fmla="*/ 19 h 180"/>
                <a:gd name="T44" fmla="*/ 132 w 172"/>
                <a:gd name="T45" fmla="*/ 13 h 180"/>
                <a:gd name="T46" fmla="*/ 109 w 172"/>
                <a:gd name="T47" fmla="*/ 13 h 180"/>
                <a:gd name="T48" fmla="*/ 82 w 172"/>
                <a:gd name="T49" fmla="*/ 25 h 180"/>
                <a:gd name="T50" fmla="*/ 54 w 172"/>
                <a:gd name="T51" fmla="*/ 44 h 180"/>
                <a:gd name="T52" fmla="*/ 26 w 172"/>
                <a:gd name="T53" fmla="*/ 71 h 180"/>
                <a:gd name="T54" fmla="*/ 10 w 172"/>
                <a:gd name="T55" fmla="*/ 110 h 180"/>
                <a:gd name="T56" fmla="*/ 25 w 172"/>
                <a:gd name="T57" fmla="*/ 147 h 180"/>
                <a:gd name="T58" fmla="*/ 62 w 172"/>
                <a:gd name="T59" fmla="*/ 155 h 180"/>
                <a:gd name="T60" fmla="*/ 98 w 172"/>
                <a:gd name="T61" fmla="*/ 141 h 180"/>
                <a:gd name="T62" fmla="*/ 113 w 172"/>
                <a:gd name="T63" fmla="*/ 130 h 180"/>
                <a:gd name="T64" fmla="*/ 121 w 172"/>
                <a:gd name="T65" fmla="*/ 123 h 180"/>
                <a:gd name="T66" fmla="*/ 127 w 172"/>
                <a:gd name="T67" fmla="*/ 117 h 180"/>
                <a:gd name="T68" fmla="*/ 147 w 172"/>
                <a:gd name="T69" fmla="*/ 90 h 180"/>
                <a:gd name="T70" fmla="*/ 159 w 172"/>
                <a:gd name="T71" fmla="*/ 63 h 180"/>
                <a:gd name="T72" fmla="*/ 160 w 172"/>
                <a:gd name="T73" fmla="*/ 40 h 180"/>
                <a:gd name="T74" fmla="*/ 154 w 172"/>
                <a:gd name="T75" fmla="*/ 27 h 180"/>
                <a:gd name="T76" fmla="*/ 150 w 172"/>
                <a:gd name="T77" fmla="*/ 2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" h="180">
                  <a:moveTo>
                    <a:pt x="152" y="21"/>
                  </a:moveTo>
                  <a:cubicBezTo>
                    <a:pt x="152" y="21"/>
                    <a:pt x="153" y="22"/>
                    <a:pt x="156" y="25"/>
                  </a:cubicBezTo>
                  <a:cubicBezTo>
                    <a:pt x="158" y="28"/>
                    <a:pt x="162" y="32"/>
                    <a:pt x="165" y="39"/>
                  </a:cubicBezTo>
                  <a:cubicBezTo>
                    <a:pt x="168" y="45"/>
                    <a:pt x="170" y="54"/>
                    <a:pt x="171" y="64"/>
                  </a:cubicBezTo>
                  <a:cubicBezTo>
                    <a:pt x="172" y="74"/>
                    <a:pt x="172" y="87"/>
                    <a:pt x="168" y="99"/>
                  </a:cubicBezTo>
                  <a:cubicBezTo>
                    <a:pt x="164" y="112"/>
                    <a:pt x="157" y="124"/>
                    <a:pt x="148" y="136"/>
                  </a:cubicBezTo>
                  <a:cubicBezTo>
                    <a:pt x="145" y="138"/>
                    <a:pt x="143" y="141"/>
                    <a:pt x="140" y="144"/>
                  </a:cubicBezTo>
                  <a:cubicBezTo>
                    <a:pt x="138" y="147"/>
                    <a:pt x="135" y="149"/>
                    <a:pt x="132" y="151"/>
                  </a:cubicBezTo>
                  <a:cubicBezTo>
                    <a:pt x="126" y="157"/>
                    <a:pt x="119" y="161"/>
                    <a:pt x="112" y="165"/>
                  </a:cubicBezTo>
                  <a:cubicBezTo>
                    <a:pt x="98" y="173"/>
                    <a:pt x="81" y="178"/>
                    <a:pt x="63" y="179"/>
                  </a:cubicBezTo>
                  <a:cubicBezTo>
                    <a:pt x="46" y="180"/>
                    <a:pt x="26" y="172"/>
                    <a:pt x="15" y="158"/>
                  </a:cubicBezTo>
                  <a:cubicBezTo>
                    <a:pt x="3" y="144"/>
                    <a:pt x="0" y="125"/>
                    <a:pt x="1" y="110"/>
                  </a:cubicBezTo>
                  <a:cubicBezTo>
                    <a:pt x="3" y="94"/>
                    <a:pt x="7" y="78"/>
                    <a:pt x="13" y="64"/>
                  </a:cubicBezTo>
                  <a:cubicBezTo>
                    <a:pt x="19" y="50"/>
                    <a:pt x="28" y="36"/>
                    <a:pt x="38" y="27"/>
                  </a:cubicBezTo>
                  <a:cubicBezTo>
                    <a:pt x="49" y="16"/>
                    <a:pt x="61" y="9"/>
                    <a:pt x="74" y="5"/>
                  </a:cubicBezTo>
                  <a:cubicBezTo>
                    <a:pt x="86" y="1"/>
                    <a:pt x="98" y="0"/>
                    <a:pt x="108" y="1"/>
                  </a:cubicBezTo>
                  <a:cubicBezTo>
                    <a:pt x="119" y="3"/>
                    <a:pt x="127" y="5"/>
                    <a:pt x="134" y="8"/>
                  </a:cubicBezTo>
                  <a:cubicBezTo>
                    <a:pt x="140" y="11"/>
                    <a:pt x="145" y="14"/>
                    <a:pt x="148" y="17"/>
                  </a:cubicBezTo>
                  <a:cubicBezTo>
                    <a:pt x="150" y="19"/>
                    <a:pt x="152" y="21"/>
                    <a:pt x="152" y="21"/>
                  </a:cubicBezTo>
                  <a:close/>
                  <a:moveTo>
                    <a:pt x="150" y="22"/>
                  </a:moveTo>
                  <a:lnTo>
                    <a:pt x="150" y="22"/>
                  </a:lnTo>
                  <a:cubicBezTo>
                    <a:pt x="150" y="22"/>
                    <a:pt x="149" y="21"/>
                    <a:pt x="146" y="19"/>
                  </a:cubicBezTo>
                  <a:cubicBezTo>
                    <a:pt x="143" y="17"/>
                    <a:pt x="139" y="14"/>
                    <a:pt x="132" y="13"/>
                  </a:cubicBezTo>
                  <a:cubicBezTo>
                    <a:pt x="126" y="11"/>
                    <a:pt x="118" y="11"/>
                    <a:pt x="109" y="13"/>
                  </a:cubicBezTo>
                  <a:cubicBezTo>
                    <a:pt x="100" y="15"/>
                    <a:pt x="91" y="19"/>
                    <a:pt x="82" y="25"/>
                  </a:cubicBezTo>
                  <a:cubicBezTo>
                    <a:pt x="73" y="30"/>
                    <a:pt x="63" y="37"/>
                    <a:pt x="54" y="44"/>
                  </a:cubicBezTo>
                  <a:cubicBezTo>
                    <a:pt x="44" y="52"/>
                    <a:pt x="34" y="60"/>
                    <a:pt x="26" y="71"/>
                  </a:cubicBezTo>
                  <a:cubicBezTo>
                    <a:pt x="17" y="82"/>
                    <a:pt x="11" y="96"/>
                    <a:pt x="10" y="110"/>
                  </a:cubicBezTo>
                  <a:cubicBezTo>
                    <a:pt x="9" y="125"/>
                    <a:pt x="14" y="139"/>
                    <a:pt x="25" y="147"/>
                  </a:cubicBezTo>
                  <a:cubicBezTo>
                    <a:pt x="36" y="155"/>
                    <a:pt x="49" y="157"/>
                    <a:pt x="62" y="155"/>
                  </a:cubicBezTo>
                  <a:cubicBezTo>
                    <a:pt x="75" y="153"/>
                    <a:pt x="87" y="148"/>
                    <a:pt x="98" y="141"/>
                  </a:cubicBezTo>
                  <a:cubicBezTo>
                    <a:pt x="103" y="138"/>
                    <a:pt x="109" y="134"/>
                    <a:pt x="113" y="130"/>
                  </a:cubicBezTo>
                  <a:cubicBezTo>
                    <a:pt x="115" y="128"/>
                    <a:pt x="118" y="125"/>
                    <a:pt x="121" y="123"/>
                  </a:cubicBezTo>
                  <a:cubicBezTo>
                    <a:pt x="122" y="122"/>
                    <a:pt x="125" y="119"/>
                    <a:pt x="127" y="117"/>
                  </a:cubicBezTo>
                  <a:cubicBezTo>
                    <a:pt x="135" y="108"/>
                    <a:pt x="141" y="99"/>
                    <a:pt x="147" y="90"/>
                  </a:cubicBezTo>
                  <a:cubicBezTo>
                    <a:pt x="153" y="81"/>
                    <a:pt x="157" y="72"/>
                    <a:pt x="159" y="63"/>
                  </a:cubicBezTo>
                  <a:cubicBezTo>
                    <a:pt x="161" y="55"/>
                    <a:pt x="162" y="47"/>
                    <a:pt x="160" y="40"/>
                  </a:cubicBezTo>
                  <a:cubicBezTo>
                    <a:pt x="158" y="34"/>
                    <a:pt x="156" y="30"/>
                    <a:pt x="154" y="27"/>
                  </a:cubicBezTo>
                  <a:cubicBezTo>
                    <a:pt x="151" y="24"/>
                    <a:pt x="150" y="22"/>
                    <a:pt x="150" y="22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">
              <a:extLst>
                <a:ext uri="{FF2B5EF4-FFF2-40B4-BE49-F238E27FC236}">
                  <a16:creationId xmlns:a16="http://schemas.microsoft.com/office/drawing/2014/main" id="{4A0199B5-7209-4DD9-BF12-0089180E5C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" y="3673"/>
              <a:ext cx="55" cy="48"/>
            </a:xfrm>
            <a:custGeom>
              <a:avLst/>
              <a:gdLst>
                <a:gd name="T0" fmla="*/ 146 w 152"/>
                <a:gd name="T1" fmla="*/ 34 h 135"/>
                <a:gd name="T2" fmla="*/ 148 w 152"/>
                <a:gd name="T3" fmla="*/ 38 h 135"/>
                <a:gd name="T4" fmla="*/ 151 w 152"/>
                <a:gd name="T5" fmla="*/ 51 h 135"/>
                <a:gd name="T6" fmla="*/ 138 w 152"/>
                <a:gd name="T7" fmla="*/ 98 h 135"/>
                <a:gd name="T8" fmla="*/ 113 w 152"/>
                <a:gd name="T9" fmla="*/ 120 h 135"/>
                <a:gd name="T10" fmla="*/ 105 w 152"/>
                <a:gd name="T11" fmla="*/ 125 h 135"/>
                <a:gd name="T12" fmla="*/ 97 w 152"/>
                <a:gd name="T13" fmla="*/ 128 h 135"/>
                <a:gd name="T14" fmla="*/ 78 w 152"/>
                <a:gd name="T15" fmla="*/ 133 h 135"/>
                <a:gd name="T16" fmla="*/ 37 w 152"/>
                <a:gd name="T17" fmla="*/ 131 h 135"/>
                <a:gd name="T18" fmla="*/ 5 w 152"/>
                <a:gd name="T19" fmla="*/ 101 h 135"/>
                <a:gd name="T20" fmla="*/ 9 w 152"/>
                <a:gd name="T21" fmla="*/ 61 h 135"/>
                <a:gd name="T22" fmla="*/ 30 w 152"/>
                <a:gd name="T23" fmla="*/ 29 h 135"/>
                <a:gd name="T24" fmla="*/ 59 w 152"/>
                <a:gd name="T25" fmla="*/ 7 h 135"/>
                <a:gd name="T26" fmla="*/ 91 w 152"/>
                <a:gd name="T27" fmla="*/ 0 h 135"/>
                <a:gd name="T28" fmla="*/ 136 w 152"/>
                <a:gd name="T29" fmla="*/ 20 h 135"/>
                <a:gd name="T30" fmla="*/ 144 w 152"/>
                <a:gd name="T31" fmla="*/ 30 h 135"/>
                <a:gd name="T32" fmla="*/ 146 w 152"/>
                <a:gd name="T33" fmla="*/ 34 h 135"/>
                <a:gd name="T34" fmla="*/ 144 w 152"/>
                <a:gd name="T35" fmla="*/ 35 h 135"/>
                <a:gd name="T36" fmla="*/ 144 w 152"/>
                <a:gd name="T37" fmla="*/ 35 h 135"/>
                <a:gd name="T38" fmla="*/ 142 w 152"/>
                <a:gd name="T39" fmla="*/ 31 h 135"/>
                <a:gd name="T40" fmla="*/ 133 w 152"/>
                <a:gd name="T41" fmla="*/ 23 h 135"/>
                <a:gd name="T42" fmla="*/ 115 w 152"/>
                <a:gd name="T43" fmla="*/ 19 h 135"/>
                <a:gd name="T44" fmla="*/ 93 w 152"/>
                <a:gd name="T45" fmla="*/ 22 h 135"/>
                <a:gd name="T46" fmla="*/ 68 w 152"/>
                <a:gd name="T47" fmla="*/ 29 h 135"/>
                <a:gd name="T48" fmla="*/ 39 w 152"/>
                <a:gd name="T49" fmla="*/ 40 h 135"/>
                <a:gd name="T50" fmla="*/ 17 w 152"/>
                <a:gd name="T51" fmla="*/ 64 h 135"/>
                <a:gd name="T52" fmla="*/ 18 w 152"/>
                <a:gd name="T53" fmla="*/ 95 h 135"/>
                <a:gd name="T54" fmla="*/ 43 w 152"/>
                <a:gd name="T55" fmla="*/ 108 h 135"/>
                <a:gd name="T56" fmla="*/ 72 w 152"/>
                <a:gd name="T57" fmla="*/ 106 h 135"/>
                <a:gd name="T58" fmla="*/ 86 w 152"/>
                <a:gd name="T59" fmla="*/ 101 h 135"/>
                <a:gd name="T60" fmla="*/ 93 w 152"/>
                <a:gd name="T61" fmla="*/ 98 h 135"/>
                <a:gd name="T62" fmla="*/ 99 w 152"/>
                <a:gd name="T63" fmla="*/ 96 h 135"/>
                <a:gd name="T64" fmla="*/ 121 w 152"/>
                <a:gd name="T65" fmla="*/ 82 h 135"/>
                <a:gd name="T66" fmla="*/ 138 w 152"/>
                <a:gd name="T67" fmla="*/ 67 h 135"/>
                <a:gd name="T68" fmla="*/ 146 w 152"/>
                <a:gd name="T69" fmla="*/ 51 h 135"/>
                <a:gd name="T70" fmla="*/ 144 w 152"/>
                <a:gd name="T71" fmla="*/ 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2" h="135">
                  <a:moveTo>
                    <a:pt x="146" y="34"/>
                  </a:moveTo>
                  <a:cubicBezTo>
                    <a:pt x="146" y="34"/>
                    <a:pt x="147" y="35"/>
                    <a:pt x="148" y="38"/>
                  </a:cubicBezTo>
                  <a:cubicBezTo>
                    <a:pt x="149" y="41"/>
                    <a:pt x="150" y="45"/>
                    <a:pt x="151" y="51"/>
                  </a:cubicBezTo>
                  <a:cubicBezTo>
                    <a:pt x="152" y="62"/>
                    <a:pt x="150" y="80"/>
                    <a:pt x="138" y="98"/>
                  </a:cubicBezTo>
                  <a:cubicBezTo>
                    <a:pt x="132" y="107"/>
                    <a:pt x="123" y="114"/>
                    <a:pt x="113" y="120"/>
                  </a:cubicBezTo>
                  <a:cubicBezTo>
                    <a:pt x="110" y="122"/>
                    <a:pt x="108" y="123"/>
                    <a:pt x="105" y="125"/>
                  </a:cubicBezTo>
                  <a:cubicBezTo>
                    <a:pt x="102" y="126"/>
                    <a:pt x="100" y="127"/>
                    <a:pt x="97" y="128"/>
                  </a:cubicBezTo>
                  <a:cubicBezTo>
                    <a:pt x="90" y="131"/>
                    <a:pt x="84" y="132"/>
                    <a:pt x="78" y="133"/>
                  </a:cubicBezTo>
                  <a:cubicBezTo>
                    <a:pt x="65" y="135"/>
                    <a:pt x="51" y="135"/>
                    <a:pt x="37" y="131"/>
                  </a:cubicBezTo>
                  <a:cubicBezTo>
                    <a:pt x="23" y="127"/>
                    <a:pt x="10" y="116"/>
                    <a:pt x="5" y="101"/>
                  </a:cubicBezTo>
                  <a:cubicBezTo>
                    <a:pt x="0" y="87"/>
                    <a:pt x="4" y="72"/>
                    <a:pt x="9" y="61"/>
                  </a:cubicBezTo>
                  <a:cubicBezTo>
                    <a:pt x="15" y="49"/>
                    <a:pt x="22" y="39"/>
                    <a:pt x="30" y="29"/>
                  </a:cubicBezTo>
                  <a:cubicBezTo>
                    <a:pt x="38" y="20"/>
                    <a:pt x="49" y="12"/>
                    <a:pt x="59" y="7"/>
                  </a:cubicBezTo>
                  <a:cubicBezTo>
                    <a:pt x="70" y="2"/>
                    <a:pt x="81" y="0"/>
                    <a:pt x="91" y="0"/>
                  </a:cubicBezTo>
                  <a:cubicBezTo>
                    <a:pt x="112" y="2"/>
                    <a:pt x="128" y="12"/>
                    <a:pt x="136" y="20"/>
                  </a:cubicBezTo>
                  <a:cubicBezTo>
                    <a:pt x="140" y="24"/>
                    <a:pt x="142" y="27"/>
                    <a:pt x="144" y="30"/>
                  </a:cubicBezTo>
                  <a:cubicBezTo>
                    <a:pt x="145" y="32"/>
                    <a:pt x="146" y="34"/>
                    <a:pt x="146" y="34"/>
                  </a:cubicBezTo>
                  <a:close/>
                  <a:moveTo>
                    <a:pt x="144" y="35"/>
                  </a:moveTo>
                  <a:lnTo>
                    <a:pt x="144" y="35"/>
                  </a:lnTo>
                  <a:cubicBezTo>
                    <a:pt x="144" y="35"/>
                    <a:pt x="143" y="34"/>
                    <a:pt x="142" y="31"/>
                  </a:cubicBezTo>
                  <a:cubicBezTo>
                    <a:pt x="140" y="29"/>
                    <a:pt x="137" y="26"/>
                    <a:pt x="133" y="23"/>
                  </a:cubicBezTo>
                  <a:cubicBezTo>
                    <a:pt x="129" y="21"/>
                    <a:pt x="122" y="19"/>
                    <a:pt x="115" y="19"/>
                  </a:cubicBezTo>
                  <a:cubicBezTo>
                    <a:pt x="108" y="19"/>
                    <a:pt x="101" y="20"/>
                    <a:pt x="93" y="22"/>
                  </a:cubicBezTo>
                  <a:cubicBezTo>
                    <a:pt x="85" y="24"/>
                    <a:pt x="76" y="26"/>
                    <a:pt x="68" y="29"/>
                  </a:cubicBezTo>
                  <a:cubicBezTo>
                    <a:pt x="58" y="32"/>
                    <a:pt x="49" y="35"/>
                    <a:pt x="39" y="40"/>
                  </a:cubicBezTo>
                  <a:cubicBezTo>
                    <a:pt x="30" y="46"/>
                    <a:pt x="21" y="54"/>
                    <a:pt x="17" y="64"/>
                  </a:cubicBezTo>
                  <a:cubicBezTo>
                    <a:pt x="12" y="74"/>
                    <a:pt x="12" y="87"/>
                    <a:pt x="18" y="95"/>
                  </a:cubicBezTo>
                  <a:cubicBezTo>
                    <a:pt x="24" y="103"/>
                    <a:pt x="34" y="106"/>
                    <a:pt x="43" y="108"/>
                  </a:cubicBezTo>
                  <a:cubicBezTo>
                    <a:pt x="53" y="109"/>
                    <a:pt x="63" y="108"/>
                    <a:pt x="72" y="106"/>
                  </a:cubicBezTo>
                  <a:cubicBezTo>
                    <a:pt x="77" y="105"/>
                    <a:pt x="82" y="103"/>
                    <a:pt x="86" y="101"/>
                  </a:cubicBezTo>
                  <a:cubicBezTo>
                    <a:pt x="88" y="101"/>
                    <a:pt x="91" y="99"/>
                    <a:pt x="93" y="98"/>
                  </a:cubicBezTo>
                  <a:cubicBezTo>
                    <a:pt x="95" y="97"/>
                    <a:pt x="97" y="97"/>
                    <a:pt x="99" y="96"/>
                  </a:cubicBezTo>
                  <a:cubicBezTo>
                    <a:pt x="107" y="92"/>
                    <a:pt x="115" y="87"/>
                    <a:pt x="121" y="82"/>
                  </a:cubicBezTo>
                  <a:cubicBezTo>
                    <a:pt x="128" y="77"/>
                    <a:pt x="134" y="72"/>
                    <a:pt x="138" y="67"/>
                  </a:cubicBezTo>
                  <a:cubicBezTo>
                    <a:pt x="143" y="62"/>
                    <a:pt x="145" y="56"/>
                    <a:pt x="146" y="51"/>
                  </a:cubicBezTo>
                  <a:cubicBezTo>
                    <a:pt x="147" y="40"/>
                    <a:pt x="143" y="35"/>
                    <a:pt x="144" y="35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">
              <a:extLst>
                <a:ext uri="{FF2B5EF4-FFF2-40B4-BE49-F238E27FC236}">
                  <a16:creationId xmlns:a16="http://schemas.microsoft.com/office/drawing/2014/main" id="{EFC8C834-A714-4A34-AC8E-5E75F3E5C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" y="3420"/>
              <a:ext cx="46" cy="55"/>
            </a:xfrm>
            <a:custGeom>
              <a:avLst/>
              <a:gdLst>
                <a:gd name="T0" fmla="*/ 91 w 128"/>
                <a:gd name="T1" fmla="*/ 5 h 155"/>
                <a:gd name="T2" fmla="*/ 95 w 128"/>
                <a:gd name="T3" fmla="*/ 7 h 155"/>
                <a:gd name="T4" fmla="*/ 106 w 128"/>
                <a:gd name="T5" fmla="*/ 15 h 155"/>
                <a:gd name="T6" fmla="*/ 127 w 128"/>
                <a:gd name="T7" fmla="*/ 59 h 155"/>
                <a:gd name="T8" fmla="*/ 122 w 128"/>
                <a:gd name="T9" fmla="*/ 92 h 155"/>
                <a:gd name="T10" fmla="*/ 119 w 128"/>
                <a:gd name="T11" fmla="*/ 101 h 155"/>
                <a:gd name="T12" fmla="*/ 115 w 128"/>
                <a:gd name="T13" fmla="*/ 108 h 155"/>
                <a:gd name="T14" fmla="*/ 104 w 128"/>
                <a:gd name="T15" fmla="*/ 125 h 155"/>
                <a:gd name="T16" fmla="*/ 71 w 128"/>
                <a:gd name="T17" fmla="*/ 149 h 155"/>
                <a:gd name="T18" fmla="*/ 27 w 128"/>
                <a:gd name="T19" fmla="*/ 147 h 155"/>
                <a:gd name="T20" fmla="*/ 5 w 128"/>
                <a:gd name="T21" fmla="*/ 114 h 155"/>
                <a:gd name="T22" fmla="*/ 0 w 128"/>
                <a:gd name="T23" fmla="*/ 76 h 155"/>
                <a:gd name="T24" fmla="*/ 7 w 128"/>
                <a:gd name="T25" fmla="*/ 41 h 155"/>
                <a:gd name="T26" fmla="*/ 28 w 128"/>
                <a:gd name="T27" fmla="*/ 15 h 155"/>
                <a:gd name="T28" fmla="*/ 74 w 128"/>
                <a:gd name="T29" fmla="*/ 1 h 155"/>
                <a:gd name="T30" fmla="*/ 87 w 128"/>
                <a:gd name="T31" fmla="*/ 3 h 155"/>
                <a:gd name="T32" fmla="*/ 91 w 128"/>
                <a:gd name="T33" fmla="*/ 5 h 155"/>
                <a:gd name="T34" fmla="*/ 90 w 128"/>
                <a:gd name="T35" fmla="*/ 7 h 155"/>
                <a:gd name="T36" fmla="*/ 90 w 128"/>
                <a:gd name="T37" fmla="*/ 7 h 155"/>
                <a:gd name="T38" fmla="*/ 86 w 128"/>
                <a:gd name="T39" fmla="*/ 6 h 155"/>
                <a:gd name="T40" fmla="*/ 74 w 128"/>
                <a:gd name="T41" fmla="*/ 5 h 155"/>
                <a:gd name="T42" fmla="*/ 58 w 128"/>
                <a:gd name="T43" fmla="*/ 13 h 155"/>
                <a:gd name="T44" fmla="*/ 43 w 128"/>
                <a:gd name="T45" fmla="*/ 30 h 155"/>
                <a:gd name="T46" fmla="*/ 29 w 128"/>
                <a:gd name="T47" fmla="*/ 52 h 155"/>
                <a:gd name="T48" fmla="*/ 14 w 128"/>
                <a:gd name="T49" fmla="*/ 79 h 155"/>
                <a:gd name="T50" fmla="*/ 12 w 128"/>
                <a:gd name="T51" fmla="*/ 112 h 155"/>
                <a:gd name="T52" fmla="*/ 33 w 128"/>
                <a:gd name="T53" fmla="*/ 134 h 155"/>
                <a:gd name="T54" fmla="*/ 61 w 128"/>
                <a:gd name="T55" fmla="*/ 128 h 155"/>
                <a:gd name="T56" fmla="*/ 82 w 128"/>
                <a:gd name="T57" fmla="*/ 107 h 155"/>
                <a:gd name="T58" fmla="*/ 89 w 128"/>
                <a:gd name="T59" fmla="*/ 95 h 155"/>
                <a:gd name="T60" fmla="*/ 93 w 128"/>
                <a:gd name="T61" fmla="*/ 88 h 155"/>
                <a:gd name="T62" fmla="*/ 96 w 128"/>
                <a:gd name="T63" fmla="*/ 82 h 155"/>
                <a:gd name="T64" fmla="*/ 104 w 128"/>
                <a:gd name="T65" fmla="*/ 58 h 155"/>
                <a:gd name="T66" fmla="*/ 107 w 128"/>
                <a:gd name="T67" fmla="*/ 35 h 155"/>
                <a:gd name="T68" fmla="*/ 102 w 128"/>
                <a:gd name="T69" fmla="*/ 18 h 155"/>
                <a:gd name="T70" fmla="*/ 90 w 128"/>
                <a:gd name="T71" fmla="*/ 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55">
                  <a:moveTo>
                    <a:pt x="91" y="5"/>
                  </a:moveTo>
                  <a:cubicBezTo>
                    <a:pt x="91" y="5"/>
                    <a:pt x="93" y="5"/>
                    <a:pt x="95" y="7"/>
                  </a:cubicBezTo>
                  <a:cubicBezTo>
                    <a:pt x="98" y="8"/>
                    <a:pt x="102" y="11"/>
                    <a:pt x="106" y="15"/>
                  </a:cubicBezTo>
                  <a:cubicBezTo>
                    <a:pt x="114" y="22"/>
                    <a:pt x="124" y="38"/>
                    <a:pt x="127" y="59"/>
                  </a:cubicBezTo>
                  <a:cubicBezTo>
                    <a:pt x="128" y="69"/>
                    <a:pt x="126" y="81"/>
                    <a:pt x="122" y="92"/>
                  </a:cubicBezTo>
                  <a:cubicBezTo>
                    <a:pt x="121" y="95"/>
                    <a:pt x="120" y="97"/>
                    <a:pt x="119" y="101"/>
                  </a:cubicBezTo>
                  <a:cubicBezTo>
                    <a:pt x="118" y="103"/>
                    <a:pt x="117" y="105"/>
                    <a:pt x="115" y="108"/>
                  </a:cubicBezTo>
                  <a:cubicBezTo>
                    <a:pt x="112" y="114"/>
                    <a:pt x="108" y="120"/>
                    <a:pt x="104" y="125"/>
                  </a:cubicBezTo>
                  <a:cubicBezTo>
                    <a:pt x="95" y="135"/>
                    <a:pt x="84" y="143"/>
                    <a:pt x="71" y="149"/>
                  </a:cubicBezTo>
                  <a:cubicBezTo>
                    <a:pt x="58" y="155"/>
                    <a:pt x="41" y="155"/>
                    <a:pt x="27" y="147"/>
                  </a:cubicBezTo>
                  <a:cubicBezTo>
                    <a:pt x="15" y="139"/>
                    <a:pt x="8" y="126"/>
                    <a:pt x="5" y="114"/>
                  </a:cubicBezTo>
                  <a:cubicBezTo>
                    <a:pt x="1" y="101"/>
                    <a:pt x="0" y="89"/>
                    <a:pt x="0" y="76"/>
                  </a:cubicBezTo>
                  <a:cubicBezTo>
                    <a:pt x="0" y="64"/>
                    <a:pt x="3" y="51"/>
                    <a:pt x="7" y="41"/>
                  </a:cubicBezTo>
                  <a:cubicBezTo>
                    <a:pt x="13" y="30"/>
                    <a:pt x="20" y="21"/>
                    <a:pt x="28" y="15"/>
                  </a:cubicBezTo>
                  <a:cubicBezTo>
                    <a:pt x="45" y="2"/>
                    <a:pt x="63" y="0"/>
                    <a:pt x="74" y="1"/>
                  </a:cubicBezTo>
                  <a:cubicBezTo>
                    <a:pt x="80" y="1"/>
                    <a:pt x="84" y="2"/>
                    <a:pt x="87" y="3"/>
                  </a:cubicBezTo>
                  <a:cubicBezTo>
                    <a:pt x="90" y="4"/>
                    <a:pt x="91" y="5"/>
                    <a:pt x="91" y="5"/>
                  </a:cubicBezTo>
                  <a:close/>
                  <a:moveTo>
                    <a:pt x="90" y="7"/>
                  </a:moveTo>
                  <a:lnTo>
                    <a:pt x="90" y="7"/>
                  </a:lnTo>
                  <a:cubicBezTo>
                    <a:pt x="90" y="7"/>
                    <a:pt x="89" y="7"/>
                    <a:pt x="86" y="6"/>
                  </a:cubicBezTo>
                  <a:cubicBezTo>
                    <a:pt x="84" y="5"/>
                    <a:pt x="79" y="4"/>
                    <a:pt x="74" y="5"/>
                  </a:cubicBezTo>
                  <a:cubicBezTo>
                    <a:pt x="69" y="6"/>
                    <a:pt x="64" y="9"/>
                    <a:pt x="58" y="13"/>
                  </a:cubicBezTo>
                  <a:cubicBezTo>
                    <a:pt x="53" y="17"/>
                    <a:pt x="48" y="23"/>
                    <a:pt x="43" y="30"/>
                  </a:cubicBezTo>
                  <a:cubicBezTo>
                    <a:pt x="38" y="37"/>
                    <a:pt x="33" y="44"/>
                    <a:pt x="29" y="52"/>
                  </a:cubicBezTo>
                  <a:cubicBezTo>
                    <a:pt x="24" y="60"/>
                    <a:pt x="18" y="68"/>
                    <a:pt x="14" y="79"/>
                  </a:cubicBezTo>
                  <a:cubicBezTo>
                    <a:pt x="11" y="89"/>
                    <a:pt x="9" y="101"/>
                    <a:pt x="12" y="112"/>
                  </a:cubicBezTo>
                  <a:cubicBezTo>
                    <a:pt x="15" y="123"/>
                    <a:pt x="24" y="132"/>
                    <a:pt x="33" y="134"/>
                  </a:cubicBezTo>
                  <a:cubicBezTo>
                    <a:pt x="43" y="136"/>
                    <a:pt x="52" y="132"/>
                    <a:pt x="61" y="128"/>
                  </a:cubicBezTo>
                  <a:cubicBezTo>
                    <a:pt x="69" y="123"/>
                    <a:pt x="76" y="115"/>
                    <a:pt x="82" y="107"/>
                  </a:cubicBezTo>
                  <a:cubicBezTo>
                    <a:pt x="85" y="103"/>
                    <a:pt x="87" y="99"/>
                    <a:pt x="89" y="95"/>
                  </a:cubicBezTo>
                  <a:cubicBezTo>
                    <a:pt x="90" y="93"/>
                    <a:pt x="92" y="90"/>
                    <a:pt x="93" y="88"/>
                  </a:cubicBezTo>
                  <a:cubicBezTo>
                    <a:pt x="94" y="86"/>
                    <a:pt x="95" y="84"/>
                    <a:pt x="96" y="82"/>
                  </a:cubicBezTo>
                  <a:cubicBezTo>
                    <a:pt x="99" y="74"/>
                    <a:pt x="102" y="65"/>
                    <a:pt x="104" y="58"/>
                  </a:cubicBezTo>
                  <a:cubicBezTo>
                    <a:pt x="106" y="50"/>
                    <a:pt x="107" y="42"/>
                    <a:pt x="107" y="35"/>
                  </a:cubicBezTo>
                  <a:cubicBezTo>
                    <a:pt x="107" y="28"/>
                    <a:pt x="105" y="22"/>
                    <a:pt x="102" y="18"/>
                  </a:cubicBezTo>
                  <a:cubicBezTo>
                    <a:pt x="97" y="9"/>
                    <a:pt x="90" y="7"/>
                    <a:pt x="90" y="7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">
              <a:extLst>
                <a:ext uri="{FF2B5EF4-FFF2-40B4-BE49-F238E27FC236}">
                  <a16:creationId xmlns:a16="http://schemas.microsoft.com/office/drawing/2014/main" id="{15DA92C3-F303-458E-89B3-BC18FEF18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" y="3625"/>
              <a:ext cx="46" cy="55"/>
            </a:xfrm>
            <a:custGeom>
              <a:avLst/>
              <a:gdLst>
                <a:gd name="T0" fmla="*/ 92 w 128"/>
                <a:gd name="T1" fmla="*/ 5 h 155"/>
                <a:gd name="T2" fmla="*/ 95 w 128"/>
                <a:gd name="T3" fmla="*/ 7 h 155"/>
                <a:gd name="T4" fmla="*/ 106 w 128"/>
                <a:gd name="T5" fmla="*/ 15 h 155"/>
                <a:gd name="T6" fmla="*/ 127 w 128"/>
                <a:gd name="T7" fmla="*/ 59 h 155"/>
                <a:gd name="T8" fmla="*/ 122 w 128"/>
                <a:gd name="T9" fmla="*/ 92 h 155"/>
                <a:gd name="T10" fmla="*/ 119 w 128"/>
                <a:gd name="T11" fmla="*/ 101 h 155"/>
                <a:gd name="T12" fmla="*/ 115 w 128"/>
                <a:gd name="T13" fmla="*/ 109 h 155"/>
                <a:gd name="T14" fmla="*/ 104 w 128"/>
                <a:gd name="T15" fmla="*/ 125 h 155"/>
                <a:gd name="T16" fmla="*/ 71 w 128"/>
                <a:gd name="T17" fmla="*/ 149 h 155"/>
                <a:gd name="T18" fmla="*/ 28 w 128"/>
                <a:gd name="T19" fmla="*/ 147 h 155"/>
                <a:gd name="T20" fmla="*/ 5 w 128"/>
                <a:gd name="T21" fmla="*/ 114 h 155"/>
                <a:gd name="T22" fmla="*/ 0 w 128"/>
                <a:gd name="T23" fmla="*/ 76 h 155"/>
                <a:gd name="T24" fmla="*/ 8 w 128"/>
                <a:gd name="T25" fmla="*/ 41 h 155"/>
                <a:gd name="T26" fmla="*/ 28 w 128"/>
                <a:gd name="T27" fmla="*/ 15 h 155"/>
                <a:gd name="T28" fmla="*/ 74 w 128"/>
                <a:gd name="T29" fmla="*/ 1 h 155"/>
                <a:gd name="T30" fmla="*/ 87 w 128"/>
                <a:gd name="T31" fmla="*/ 3 h 155"/>
                <a:gd name="T32" fmla="*/ 91 w 128"/>
                <a:gd name="T33" fmla="*/ 5 h 155"/>
                <a:gd name="T34" fmla="*/ 92 w 128"/>
                <a:gd name="T35" fmla="*/ 5 h 155"/>
                <a:gd name="T36" fmla="*/ 90 w 128"/>
                <a:gd name="T37" fmla="*/ 7 h 155"/>
                <a:gd name="T38" fmla="*/ 90 w 128"/>
                <a:gd name="T39" fmla="*/ 7 h 155"/>
                <a:gd name="T40" fmla="*/ 86 w 128"/>
                <a:gd name="T41" fmla="*/ 6 h 155"/>
                <a:gd name="T42" fmla="*/ 75 w 128"/>
                <a:gd name="T43" fmla="*/ 5 h 155"/>
                <a:gd name="T44" fmla="*/ 58 w 128"/>
                <a:gd name="T45" fmla="*/ 13 h 155"/>
                <a:gd name="T46" fmla="*/ 43 w 128"/>
                <a:gd name="T47" fmla="*/ 30 h 155"/>
                <a:gd name="T48" fmla="*/ 29 w 128"/>
                <a:gd name="T49" fmla="*/ 52 h 155"/>
                <a:gd name="T50" fmla="*/ 14 w 128"/>
                <a:gd name="T51" fmla="*/ 79 h 155"/>
                <a:gd name="T52" fmla="*/ 13 w 128"/>
                <a:gd name="T53" fmla="*/ 112 h 155"/>
                <a:gd name="T54" fmla="*/ 34 w 128"/>
                <a:gd name="T55" fmla="*/ 134 h 155"/>
                <a:gd name="T56" fmla="*/ 61 w 128"/>
                <a:gd name="T57" fmla="*/ 128 h 155"/>
                <a:gd name="T58" fmla="*/ 82 w 128"/>
                <a:gd name="T59" fmla="*/ 107 h 155"/>
                <a:gd name="T60" fmla="*/ 89 w 128"/>
                <a:gd name="T61" fmla="*/ 95 h 155"/>
                <a:gd name="T62" fmla="*/ 93 w 128"/>
                <a:gd name="T63" fmla="*/ 88 h 155"/>
                <a:gd name="T64" fmla="*/ 96 w 128"/>
                <a:gd name="T65" fmla="*/ 82 h 155"/>
                <a:gd name="T66" fmla="*/ 104 w 128"/>
                <a:gd name="T67" fmla="*/ 58 h 155"/>
                <a:gd name="T68" fmla="*/ 107 w 128"/>
                <a:gd name="T69" fmla="*/ 35 h 155"/>
                <a:gd name="T70" fmla="*/ 102 w 128"/>
                <a:gd name="T71" fmla="*/ 18 h 155"/>
                <a:gd name="T72" fmla="*/ 90 w 128"/>
                <a:gd name="T73" fmla="*/ 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55">
                  <a:moveTo>
                    <a:pt x="92" y="5"/>
                  </a:moveTo>
                  <a:cubicBezTo>
                    <a:pt x="92" y="5"/>
                    <a:pt x="93" y="5"/>
                    <a:pt x="95" y="7"/>
                  </a:cubicBezTo>
                  <a:cubicBezTo>
                    <a:pt x="98" y="8"/>
                    <a:pt x="102" y="11"/>
                    <a:pt x="106" y="15"/>
                  </a:cubicBezTo>
                  <a:cubicBezTo>
                    <a:pt x="114" y="22"/>
                    <a:pt x="125" y="38"/>
                    <a:pt x="127" y="59"/>
                  </a:cubicBezTo>
                  <a:cubicBezTo>
                    <a:pt x="128" y="69"/>
                    <a:pt x="126" y="81"/>
                    <a:pt x="122" y="92"/>
                  </a:cubicBezTo>
                  <a:cubicBezTo>
                    <a:pt x="121" y="95"/>
                    <a:pt x="120" y="97"/>
                    <a:pt x="119" y="101"/>
                  </a:cubicBezTo>
                  <a:cubicBezTo>
                    <a:pt x="118" y="103"/>
                    <a:pt x="117" y="106"/>
                    <a:pt x="115" y="109"/>
                  </a:cubicBezTo>
                  <a:cubicBezTo>
                    <a:pt x="112" y="114"/>
                    <a:pt x="108" y="120"/>
                    <a:pt x="104" y="125"/>
                  </a:cubicBezTo>
                  <a:cubicBezTo>
                    <a:pt x="95" y="135"/>
                    <a:pt x="84" y="144"/>
                    <a:pt x="71" y="149"/>
                  </a:cubicBezTo>
                  <a:cubicBezTo>
                    <a:pt x="58" y="155"/>
                    <a:pt x="41" y="155"/>
                    <a:pt x="28" y="147"/>
                  </a:cubicBezTo>
                  <a:cubicBezTo>
                    <a:pt x="15" y="139"/>
                    <a:pt x="8" y="126"/>
                    <a:pt x="5" y="114"/>
                  </a:cubicBezTo>
                  <a:cubicBezTo>
                    <a:pt x="2" y="101"/>
                    <a:pt x="0" y="89"/>
                    <a:pt x="0" y="76"/>
                  </a:cubicBezTo>
                  <a:cubicBezTo>
                    <a:pt x="0" y="64"/>
                    <a:pt x="3" y="51"/>
                    <a:pt x="8" y="41"/>
                  </a:cubicBezTo>
                  <a:cubicBezTo>
                    <a:pt x="13" y="30"/>
                    <a:pt x="20" y="21"/>
                    <a:pt x="28" y="15"/>
                  </a:cubicBezTo>
                  <a:cubicBezTo>
                    <a:pt x="45" y="2"/>
                    <a:pt x="63" y="0"/>
                    <a:pt x="74" y="1"/>
                  </a:cubicBezTo>
                  <a:cubicBezTo>
                    <a:pt x="80" y="1"/>
                    <a:pt x="84" y="2"/>
                    <a:pt x="87" y="3"/>
                  </a:cubicBezTo>
                  <a:cubicBezTo>
                    <a:pt x="90" y="4"/>
                    <a:pt x="91" y="5"/>
                    <a:pt x="91" y="5"/>
                  </a:cubicBezTo>
                  <a:lnTo>
                    <a:pt x="92" y="5"/>
                  </a:lnTo>
                  <a:close/>
                  <a:moveTo>
                    <a:pt x="90" y="7"/>
                  </a:moveTo>
                  <a:lnTo>
                    <a:pt x="90" y="7"/>
                  </a:lnTo>
                  <a:cubicBezTo>
                    <a:pt x="90" y="7"/>
                    <a:pt x="89" y="7"/>
                    <a:pt x="86" y="6"/>
                  </a:cubicBezTo>
                  <a:cubicBezTo>
                    <a:pt x="84" y="5"/>
                    <a:pt x="80" y="4"/>
                    <a:pt x="75" y="5"/>
                  </a:cubicBezTo>
                  <a:cubicBezTo>
                    <a:pt x="69" y="6"/>
                    <a:pt x="64" y="9"/>
                    <a:pt x="58" y="13"/>
                  </a:cubicBezTo>
                  <a:cubicBezTo>
                    <a:pt x="53" y="18"/>
                    <a:pt x="48" y="24"/>
                    <a:pt x="43" y="30"/>
                  </a:cubicBezTo>
                  <a:cubicBezTo>
                    <a:pt x="38" y="37"/>
                    <a:pt x="33" y="44"/>
                    <a:pt x="29" y="52"/>
                  </a:cubicBezTo>
                  <a:cubicBezTo>
                    <a:pt x="24" y="60"/>
                    <a:pt x="18" y="69"/>
                    <a:pt x="14" y="79"/>
                  </a:cubicBezTo>
                  <a:cubicBezTo>
                    <a:pt x="11" y="89"/>
                    <a:pt x="9" y="101"/>
                    <a:pt x="13" y="112"/>
                  </a:cubicBezTo>
                  <a:cubicBezTo>
                    <a:pt x="16" y="123"/>
                    <a:pt x="24" y="132"/>
                    <a:pt x="34" y="134"/>
                  </a:cubicBezTo>
                  <a:cubicBezTo>
                    <a:pt x="43" y="136"/>
                    <a:pt x="52" y="132"/>
                    <a:pt x="61" y="128"/>
                  </a:cubicBezTo>
                  <a:cubicBezTo>
                    <a:pt x="69" y="123"/>
                    <a:pt x="76" y="115"/>
                    <a:pt x="82" y="107"/>
                  </a:cubicBezTo>
                  <a:cubicBezTo>
                    <a:pt x="85" y="103"/>
                    <a:pt x="87" y="99"/>
                    <a:pt x="89" y="95"/>
                  </a:cubicBezTo>
                  <a:cubicBezTo>
                    <a:pt x="91" y="93"/>
                    <a:pt x="92" y="90"/>
                    <a:pt x="93" y="88"/>
                  </a:cubicBezTo>
                  <a:cubicBezTo>
                    <a:pt x="94" y="86"/>
                    <a:pt x="95" y="84"/>
                    <a:pt x="96" y="82"/>
                  </a:cubicBezTo>
                  <a:cubicBezTo>
                    <a:pt x="100" y="74"/>
                    <a:pt x="102" y="65"/>
                    <a:pt x="104" y="58"/>
                  </a:cubicBezTo>
                  <a:cubicBezTo>
                    <a:pt x="106" y="50"/>
                    <a:pt x="107" y="42"/>
                    <a:pt x="107" y="35"/>
                  </a:cubicBezTo>
                  <a:cubicBezTo>
                    <a:pt x="107" y="28"/>
                    <a:pt x="105" y="22"/>
                    <a:pt x="102" y="18"/>
                  </a:cubicBezTo>
                  <a:cubicBezTo>
                    <a:pt x="97" y="9"/>
                    <a:pt x="90" y="7"/>
                    <a:pt x="90" y="7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">
              <a:extLst>
                <a:ext uri="{FF2B5EF4-FFF2-40B4-BE49-F238E27FC236}">
                  <a16:creationId xmlns:a16="http://schemas.microsoft.com/office/drawing/2014/main" id="{70C4550C-265D-4E70-9B09-786ADE425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" y="3562"/>
              <a:ext cx="46" cy="55"/>
            </a:xfrm>
            <a:custGeom>
              <a:avLst/>
              <a:gdLst>
                <a:gd name="T0" fmla="*/ 92 w 128"/>
                <a:gd name="T1" fmla="*/ 5 h 156"/>
                <a:gd name="T2" fmla="*/ 96 w 128"/>
                <a:gd name="T3" fmla="*/ 7 h 156"/>
                <a:gd name="T4" fmla="*/ 106 w 128"/>
                <a:gd name="T5" fmla="*/ 15 h 156"/>
                <a:gd name="T6" fmla="*/ 127 w 128"/>
                <a:gd name="T7" fmla="*/ 59 h 156"/>
                <a:gd name="T8" fmla="*/ 123 w 128"/>
                <a:gd name="T9" fmla="*/ 93 h 156"/>
                <a:gd name="T10" fmla="*/ 119 w 128"/>
                <a:gd name="T11" fmla="*/ 101 h 156"/>
                <a:gd name="T12" fmla="*/ 115 w 128"/>
                <a:gd name="T13" fmla="*/ 109 h 156"/>
                <a:gd name="T14" fmla="*/ 104 w 128"/>
                <a:gd name="T15" fmla="*/ 125 h 156"/>
                <a:gd name="T16" fmla="*/ 71 w 128"/>
                <a:gd name="T17" fmla="*/ 150 h 156"/>
                <a:gd name="T18" fmla="*/ 27 w 128"/>
                <a:gd name="T19" fmla="*/ 147 h 156"/>
                <a:gd name="T20" fmla="*/ 24 w 128"/>
                <a:gd name="T21" fmla="*/ 145 h 156"/>
                <a:gd name="T22" fmla="*/ 19 w 128"/>
                <a:gd name="T23" fmla="*/ 141 h 156"/>
                <a:gd name="T24" fmla="*/ 13 w 128"/>
                <a:gd name="T25" fmla="*/ 133 h 156"/>
                <a:gd name="T26" fmla="*/ 5 w 128"/>
                <a:gd name="T27" fmla="*/ 114 h 156"/>
                <a:gd name="T28" fmla="*/ 1 w 128"/>
                <a:gd name="T29" fmla="*/ 77 h 156"/>
                <a:gd name="T30" fmla="*/ 8 w 128"/>
                <a:gd name="T31" fmla="*/ 42 h 156"/>
                <a:gd name="T32" fmla="*/ 28 w 128"/>
                <a:gd name="T33" fmla="*/ 15 h 156"/>
                <a:gd name="T34" fmla="*/ 75 w 128"/>
                <a:gd name="T35" fmla="*/ 1 h 156"/>
                <a:gd name="T36" fmla="*/ 87 w 128"/>
                <a:gd name="T37" fmla="*/ 4 h 156"/>
                <a:gd name="T38" fmla="*/ 92 w 128"/>
                <a:gd name="T39" fmla="*/ 5 h 156"/>
                <a:gd name="T40" fmla="*/ 91 w 128"/>
                <a:gd name="T41" fmla="*/ 8 h 156"/>
                <a:gd name="T42" fmla="*/ 91 w 128"/>
                <a:gd name="T43" fmla="*/ 8 h 156"/>
                <a:gd name="T44" fmla="*/ 87 w 128"/>
                <a:gd name="T45" fmla="*/ 6 h 156"/>
                <a:gd name="T46" fmla="*/ 75 w 128"/>
                <a:gd name="T47" fmla="*/ 6 h 156"/>
                <a:gd name="T48" fmla="*/ 59 w 128"/>
                <a:gd name="T49" fmla="*/ 14 h 156"/>
                <a:gd name="T50" fmla="*/ 43 w 128"/>
                <a:gd name="T51" fmla="*/ 31 h 156"/>
                <a:gd name="T52" fmla="*/ 29 w 128"/>
                <a:gd name="T53" fmla="*/ 52 h 156"/>
                <a:gd name="T54" fmla="*/ 15 w 128"/>
                <a:gd name="T55" fmla="*/ 79 h 156"/>
                <a:gd name="T56" fmla="*/ 13 w 128"/>
                <a:gd name="T57" fmla="*/ 112 h 156"/>
                <a:gd name="T58" fmla="*/ 21 w 128"/>
                <a:gd name="T59" fmla="*/ 126 h 156"/>
                <a:gd name="T60" fmla="*/ 27 w 128"/>
                <a:gd name="T61" fmla="*/ 131 h 156"/>
                <a:gd name="T62" fmla="*/ 30 w 128"/>
                <a:gd name="T63" fmla="*/ 133 h 156"/>
                <a:gd name="T64" fmla="*/ 34 w 128"/>
                <a:gd name="T65" fmla="*/ 134 h 156"/>
                <a:gd name="T66" fmla="*/ 61 w 128"/>
                <a:gd name="T67" fmla="*/ 128 h 156"/>
                <a:gd name="T68" fmla="*/ 82 w 128"/>
                <a:gd name="T69" fmla="*/ 108 h 156"/>
                <a:gd name="T70" fmla="*/ 90 w 128"/>
                <a:gd name="T71" fmla="*/ 96 h 156"/>
                <a:gd name="T72" fmla="*/ 93 w 128"/>
                <a:gd name="T73" fmla="*/ 89 h 156"/>
                <a:gd name="T74" fmla="*/ 96 w 128"/>
                <a:gd name="T75" fmla="*/ 83 h 156"/>
                <a:gd name="T76" fmla="*/ 104 w 128"/>
                <a:gd name="T77" fmla="*/ 58 h 156"/>
                <a:gd name="T78" fmla="*/ 107 w 128"/>
                <a:gd name="T79" fmla="*/ 35 h 156"/>
                <a:gd name="T80" fmla="*/ 102 w 128"/>
                <a:gd name="T81" fmla="*/ 18 h 156"/>
                <a:gd name="T82" fmla="*/ 90 w 128"/>
                <a:gd name="T83" fmla="*/ 8 h 156"/>
                <a:gd name="T84" fmla="*/ 91 w 128"/>
                <a:gd name="T85" fmla="*/ 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56">
                  <a:moveTo>
                    <a:pt x="92" y="5"/>
                  </a:moveTo>
                  <a:cubicBezTo>
                    <a:pt x="92" y="5"/>
                    <a:pt x="93" y="6"/>
                    <a:pt x="96" y="7"/>
                  </a:cubicBezTo>
                  <a:cubicBezTo>
                    <a:pt x="98" y="9"/>
                    <a:pt x="102" y="11"/>
                    <a:pt x="106" y="15"/>
                  </a:cubicBezTo>
                  <a:cubicBezTo>
                    <a:pt x="114" y="23"/>
                    <a:pt x="125" y="38"/>
                    <a:pt x="127" y="59"/>
                  </a:cubicBezTo>
                  <a:cubicBezTo>
                    <a:pt x="128" y="70"/>
                    <a:pt x="126" y="81"/>
                    <a:pt x="123" y="93"/>
                  </a:cubicBezTo>
                  <a:cubicBezTo>
                    <a:pt x="121" y="95"/>
                    <a:pt x="121" y="98"/>
                    <a:pt x="119" y="101"/>
                  </a:cubicBezTo>
                  <a:cubicBezTo>
                    <a:pt x="118" y="104"/>
                    <a:pt x="117" y="106"/>
                    <a:pt x="115" y="109"/>
                  </a:cubicBezTo>
                  <a:cubicBezTo>
                    <a:pt x="112" y="115"/>
                    <a:pt x="109" y="120"/>
                    <a:pt x="104" y="125"/>
                  </a:cubicBezTo>
                  <a:cubicBezTo>
                    <a:pt x="96" y="135"/>
                    <a:pt x="85" y="144"/>
                    <a:pt x="71" y="150"/>
                  </a:cubicBezTo>
                  <a:cubicBezTo>
                    <a:pt x="58" y="155"/>
                    <a:pt x="41" y="156"/>
                    <a:pt x="27" y="147"/>
                  </a:cubicBezTo>
                  <a:lnTo>
                    <a:pt x="24" y="145"/>
                  </a:lnTo>
                  <a:cubicBezTo>
                    <a:pt x="22" y="144"/>
                    <a:pt x="21" y="142"/>
                    <a:pt x="19" y="141"/>
                  </a:cubicBezTo>
                  <a:cubicBezTo>
                    <a:pt x="17" y="138"/>
                    <a:pt x="14" y="136"/>
                    <a:pt x="13" y="133"/>
                  </a:cubicBezTo>
                  <a:cubicBezTo>
                    <a:pt x="9" y="127"/>
                    <a:pt x="7" y="121"/>
                    <a:pt x="5" y="114"/>
                  </a:cubicBezTo>
                  <a:cubicBezTo>
                    <a:pt x="2" y="102"/>
                    <a:pt x="0" y="89"/>
                    <a:pt x="1" y="77"/>
                  </a:cubicBezTo>
                  <a:cubicBezTo>
                    <a:pt x="1" y="64"/>
                    <a:pt x="3" y="52"/>
                    <a:pt x="8" y="42"/>
                  </a:cubicBezTo>
                  <a:cubicBezTo>
                    <a:pt x="13" y="30"/>
                    <a:pt x="20" y="22"/>
                    <a:pt x="28" y="15"/>
                  </a:cubicBezTo>
                  <a:cubicBezTo>
                    <a:pt x="45" y="3"/>
                    <a:pt x="63" y="0"/>
                    <a:pt x="75" y="1"/>
                  </a:cubicBezTo>
                  <a:cubicBezTo>
                    <a:pt x="80" y="1"/>
                    <a:pt x="85" y="3"/>
                    <a:pt x="87" y="4"/>
                  </a:cubicBezTo>
                  <a:cubicBezTo>
                    <a:pt x="90" y="5"/>
                    <a:pt x="92" y="5"/>
                    <a:pt x="92" y="5"/>
                  </a:cubicBezTo>
                  <a:close/>
                  <a:moveTo>
                    <a:pt x="91" y="8"/>
                  </a:moveTo>
                  <a:lnTo>
                    <a:pt x="91" y="8"/>
                  </a:lnTo>
                  <a:cubicBezTo>
                    <a:pt x="91" y="8"/>
                    <a:pt x="89" y="7"/>
                    <a:pt x="87" y="6"/>
                  </a:cubicBezTo>
                  <a:cubicBezTo>
                    <a:pt x="84" y="5"/>
                    <a:pt x="80" y="5"/>
                    <a:pt x="75" y="6"/>
                  </a:cubicBezTo>
                  <a:cubicBezTo>
                    <a:pt x="70" y="6"/>
                    <a:pt x="64" y="9"/>
                    <a:pt x="59" y="14"/>
                  </a:cubicBezTo>
                  <a:cubicBezTo>
                    <a:pt x="53" y="18"/>
                    <a:pt x="48" y="24"/>
                    <a:pt x="43" y="31"/>
                  </a:cubicBezTo>
                  <a:cubicBezTo>
                    <a:pt x="39" y="37"/>
                    <a:pt x="34" y="45"/>
                    <a:pt x="29" y="52"/>
                  </a:cubicBezTo>
                  <a:cubicBezTo>
                    <a:pt x="24" y="61"/>
                    <a:pt x="19" y="69"/>
                    <a:pt x="15" y="79"/>
                  </a:cubicBezTo>
                  <a:cubicBezTo>
                    <a:pt x="11" y="89"/>
                    <a:pt x="9" y="101"/>
                    <a:pt x="13" y="112"/>
                  </a:cubicBezTo>
                  <a:cubicBezTo>
                    <a:pt x="14" y="117"/>
                    <a:pt x="17" y="122"/>
                    <a:pt x="21" y="126"/>
                  </a:cubicBezTo>
                  <a:cubicBezTo>
                    <a:pt x="23" y="128"/>
                    <a:pt x="25" y="130"/>
                    <a:pt x="27" y="131"/>
                  </a:cubicBezTo>
                  <a:cubicBezTo>
                    <a:pt x="28" y="132"/>
                    <a:pt x="29" y="132"/>
                    <a:pt x="30" y="133"/>
                  </a:cubicBezTo>
                  <a:lnTo>
                    <a:pt x="34" y="134"/>
                  </a:lnTo>
                  <a:cubicBezTo>
                    <a:pt x="43" y="136"/>
                    <a:pt x="53" y="133"/>
                    <a:pt x="61" y="128"/>
                  </a:cubicBezTo>
                  <a:cubicBezTo>
                    <a:pt x="69" y="123"/>
                    <a:pt x="77" y="116"/>
                    <a:pt x="82" y="108"/>
                  </a:cubicBezTo>
                  <a:cubicBezTo>
                    <a:pt x="85" y="104"/>
                    <a:pt x="88" y="99"/>
                    <a:pt x="90" y="96"/>
                  </a:cubicBezTo>
                  <a:cubicBezTo>
                    <a:pt x="91" y="94"/>
                    <a:pt x="92" y="91"/>
                    <a:pt x="93" y="89"/>
                  </a:cubicBezTo>
                  <a:cubicBezTo>
                    <a:pt x="94" y="87"/>
                    <a:pt x="95" y="85"/>
                    <a:pt x="96" y="83"/>
                  </a:cubicBezTo>
                  <a:cubicBezTo>
                    <a:pt x="100" y="74"/>
                    <a:pt x="102" y="66"/>
                    <a:pt x="104" y="58"/>
                  </a:cubicBezTo>
                  <a:cubicBezTo>
                    <a:pt x="106" y="50"/>
                    <a:pt x="107" y="42"/>
                    <a:pt x="107" y="35"/>
                  </a:cubicBezTo>
                  <a:cubicBezTo>
                    <a:pt x="107" y="29"/>
                    <a:pt x="105" y="22"/>
                    <a:pt x="102" y="18"/>
                  </a:cubicBezTo>
                  <a:cubicBezTo>
                    <a:pt x="97" y="9"/>
                    <a:pt x="90" y="8"/>
                    <a:pt x="90" y="8"/>
                  </a:cubicBezTo>
                  <a:lnTo>
                    <a:pt x="91" y="8"/>
                  </a:ln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">
              <a:extLst>
                <a:ext uri="{FF2B5EF4-FFF2-40B4-BE49-F238E27FC236}">
                  <a16:creationId xmlns:a16="http://schemas.microsoft.com/office/drawing/2014/main" id="{473B7ABB-E54E-4493-AC24-B7AF95190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" y="3394"/>
              <a:ext cx="53" cy="50"/>
            </a:xfrm>
            <a:custGeom>
              <a:avLst/>
              <a:gdLst>
                <a:gd name="T0" fmla="*/ 135 w 147"/>
                <a:gd name="T1" fmla="*/ 26 h 142"/>
                <a:gd name="T2" fmla="*/ 137 w 147"/>
                <a:gd name="T3" fmla="*/ 29 h 142"/>
                <a:gd name="T4" fmla="*/ 142 w 147"/>
                <a:gd name="T5" fmla="*/ 41 h 142"/>
                <a:gd name="T6" fmla="*/ 138 w 147"/>
                <a:gd name="T7" fmla="*/ 90 h 142"/>
                <a:gd name="T8" fmla="*/ 117 w 147"/>
                <a:gd name="T9" fmla="*/ 116 h 142"/>
                <a:gd name="T10" fmla="*/ 110 w 147"/>
                <a:gd name="T11" fmla="*/ 122 h 142"/>
                <a:gd name="T12" fmla="*/ 103 w 147"/>
                <a:gd name="T13" fmla="*/ 127 h 142"/>
                <a:gd name="T14" fmla="*/ 85 w 147"/>
                <a:gd name="T15" fmla="*/ 135 h 142"/>
                <a:gd name="T16" fmla="*/ 44 w 147"/>
                <a:gd name="T17" fmla="*/ 140 h 142"/>
                <a:gd name="T18" fmla="*/ 7 w 147"/>
                <a:gd name="T19" fmla="*/ 116 h 142"/>
                <a:gd name="T20" fmla="*/ 5 w 147"/>
                <a:gd name="T21" fmla="*/ 76 h 142"/>
                <a:gd name="T22" fmla="*/ 20 w 147"/>
                <a:gd name="T23" fmla="*/ 41 h 142"/>
                <a:gd name="T24" fmla="*/ 44 w 147"/>
                <a:gd name="T25" fmla="*/ 15 h 142"/>
                <a:gd name="T26" fmla="*/ 75 w 147"/>
                <a:gd name="T27" fmla="*/ 2 h 142"/>
                <a:gd name="T28" fmla="*/ 122 w 147"/>
                <a:gd name="T29" fmla="*/ 13 h 142"/>
                <a:gd name="T30" fmla="*/ 132 w 147"/>
                <a:gd name="T31" fmla="*/ 22 h 142"/>
                <a:gd name="T32" fmla="*/ 135 w 147"/>
                <a:gd name="T33" fmla="*/ 25 h 142"/>
                <a:gd name="T34" fmla="*/ 135 w 147"/>
                <a:gd name="T35" fmla="*/ 26 h 142"/>
                <a:gd name="T36" fmla="*/ 132 w 147"/>
                <a:gd name="T37" fmla="*/ 27 h 142"/>
                <a:gd name="T38" fmla="*/ 132 w 147"/>
                <a:gd name="T39" fmla="*/ 27 h 142"/>
                <a:gd name="T40" fmla="*/ 130 w 147"/>
                <a:gd name="T41" fmla="*/ 24 h 142"/>
                <a:gd name="T42" fmla="*/ 120 w 147"/>
                <a:gd name="T43" fmla="*/ 17 h 142"/>
                <a:gd name="T44" fmla="*/ 102 w 147"/>
                <a:gd name="T45" fmla="*/ 16 h 142"/>
                <a:gd name="T46" fmla="*/ 80 w 147"/>
                <a:gd name="T47" fmla="*/ 23 h 142"/>
                <a:gd name="T48" fmla="*/ 57 w 147"/>
                <a:gd name="T49" fmla="*/ 34 h 142"/>
                <a:gd name="T50" fmla="*/ 31 w 147"/>
                <a:gd name="T51" fmla="*/ 50 h 142"/>
                <a:gd name="T52" fmla="*/ 12 w 147"/>
                <a:gd name="T53" fmla="*/ 78 h 142"/>
                <a:gd name="T54" fmla="*/ 19 w 147"/>
                <a:gd name="T55" fmla="*/ 108 h 142"/>
                <a:gd name="T56" fmla="*/ 46 w 147"/>
                <a:gd name="T57" fmla="*/ 116 h 142"/>
                <a:gd name="T58" fmla="*/ 75 w 147"/>
                <a:gd name="T59" fmla="*/ 109 h 142"/>
                <a:gd name="T60" fmla="*/ 87 w 147"/>
                <a:gd name="T61" fmla="*/ 102 h 142"/>
                <a:gd name="T62" fmla="*/ 94 w 147"/>
                <a:gd name="T63" fmla="*/ 98 h 142"/>
                <a:gd name="T64" fmla="*/ 99 w 147"/>
                <a:gd name="T65" fmla="*/ 95 h 142"/>
                <a:gd name="T66" fmla="*/ 119 w 147"/>
                <a:gd name="T67" fmla="*/ 77 h 142"/>
                <a:gd name="T68" fmla="*/ 133 w 147"/>
                <a:gd name="T69" fmla="*/ 59 h 142"/>
                <a:gd name="T70" fmla="*/ 137 w 147"/>
                <a:gd name="T71" fmla="*/ 42 h 142"/>
                <a:gd name="T72" fmla="*/ 132 w 147"/>
                <a:gd name="T73" fmla="*/ 2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42">
                  <a:moveTo>
                    <a:pt x="135" y="26"/>
                  </a:moveTo>
                  <a:cubicBezTo>
                    <a:pt x="135" y="26"/>
                    <a:pt x="136" y="27"/>
                    <a:pt x="137" y="29"/>
                  </a:cubicBezTo>
                  <a:cubicBezTo>
                    <a:pt x="139" y="32"/>
                    <a:pt x="141" y="36"/>
                    <a:pt x="142" y="41"/>
                  </a:cubicBezTo>
                  <a:cubicBezTo>
                    <a:pt x="145" y="52"/>
                    <a:pt x="147" y="71"/>
                    <a:pt x="138" y="90"/>
                  </a:cubicBezTo>
                  <a:cubicBezTo>
                    <a:pt x="133" y="100"/>
                    <a:pt x="126" y="109"/>
                    <a:pt x="117" y="116"/>
                  </a:cubicBezTo>
                  <a:cubicBezTo>
                    <a:pt x="115" y="118"/>
                    <a:pt x="113" y="120"/>
                    <a:pt x="110" y="122"/>
                  </a:cubicBezTo>
                  <a:cubicBezTo>
                    <a:pt x="107" y="124"/>
                    <a:pt x="106" y="125"/>
                    <a:pt x="103" y="127"/>
                  </a:cubicBezTo>
                  <a:cubicBezTo>
                    <a:pt x="97" y="130"/>
                    <a:pt x="91" y="133"/>
                    <a:pt x="85" y="135"/>
                  </a:cubicBezTo>
                  <a:cubicBezTo>
                    <a:pt x="72" y="140"/>
                    <a:pt x="58" y="142"/>
                    <a:pt x="44" y="140"/>
                  </a:cubicBezTo>
                  <a:cubicBezTo>
                    <a:pt x="30" y="138"/>
                    <a:pt x="15" y="130"/>
                    <a:pt x="7" y="116"/>
                  </a:cubicBezTo>
                  <a:cubicBezTo>
                    <a:pt x="0" y="103"/>
                    <a:pt x="1" y="88"/>
                    <a:pt x="5" y="76"/>
                  </a:cubicBezTo>
                  <a:cubicBezTo>
                    <a:pt x="8" y="63"/>
                    <a:pt x="13" y="52"/>
                    <a:pt x="20" y="41"/>
                  </a:cubicBezTo>
                  <a:cubicBezTo>
                    <a:pt x="26" y="31"/>
                    <a:pt x="35" y="21"/>
                    <a:pt x="44" y="15"/>
                  </a:cubicBezTo>
                  <a:cubicBezTo>
                    <a:pt x="54" y="7"/>
                    <a:pt x="64" y="4"/>
                    <a:pt x="75" y="2"/>
                  </a:cubicBezTo>
                  <a:cubicBezTo>
                    <a:pt x="96" y="0"/>
                    <a:pt x="113" y="7"/>
                    <a:pt x="122" y="13"/>
                  </a:cubicBezTo>
                  <a:cubicBezTo>
                    <a:pt x="127" y="17"/>
                    <a:pt x="130" y="20"/>
                    <a:pt x="132" y="22"/>
                  </a:cubicBezTo>
                  <a:cubicBezTo>
                    <a:pt x="134" y="24"/>
                    <a:pt x="135" y="25"/>
                    <a:pt x="135" y="25"/>
                  </a:cubicBezTo>
                  <a:lnTo>
                    <a:pt x="135" y="26"/>
                  </a:lnTo>
                  <a:close/>
                  <a:moveTo>
                    <a:pt x="132" y="27"/>
                  </a:moveTo>
                  <a:lnTo>
                    <a:pt x="132" y="27"/>
                  </a:lnTo>
                  <a:cubicBezTo>
                    <a:pt x="132" y="27"/>
                    <a:pt x="131" y="26"/>
                    <a:pt x="130" y="24"/>
                  </a:cubicBezTo>
                  <a:cubicBezTo>
                    <a:pt x="128" y="22"/>
                    <a:pt x="125" y="19"/>
                    <a:pt x="120" y="17"/>
                  </a:cubicBezTo>
                  <a:cubicBezTo>
                    <a:pt x="115" y="16"/>
                    <a:pt x="109" y="15"/>
                    <a:pt x="102" y="16"/>
                  </a:cubicBezTo>
                  <a:cubicBezTo>
                    <a:pt x="95" y="17"/>
                    <a:pt x="88" y="20"/>
                    <a:pt x="80" y="23"/>
                  </a:cubicBezTo>
                  <a:cubicBezTo>
                    <a:pt x="73" y="26"/>
                    <a:pt x="65" y="30"/>
                    <a:pt x="57" y="34"/>
                  </a:cubicBezTo>
                  <a:cubicBezTo>
                    <a:pt x="48" y="39"/>
                    <a:pt x="39" y="44"/>
                    <a:pt x="31" y="50"/>
                  </a:cubicBezTo>
                  <a:cubicBezTo>
                    <a:pt x="22" y="57"/>
                    <a:pt x="15" y="67"/>
                    <a:pt x="12" y="78"/>
                  </a:cubicBezTo>
                  <a:cubicBezTo>
                    <a:pt x="10" y="89"/>
                    <a:pt x="12" y="101"/>
                    <a:pt x="19" y="108"/>
                  </a:cubicBezTo>
                  <a:cubicBezTo>
                    <a:pt x="27" y="114"/>
                    <a:pt x="36" y="116"/>
                    <a:pt x="46" y="116"/>
                  </a:cubicBezTo>
                  <a:cubicBezTo>
                    <a:pt x="56" y="116"/>
                    <a:pt x="66" y="113"/>
                    <a:pt x="75" y="109"/>
                  </a:cubicBezTo>
                  <a:cubicBezTo>
                    <a:pt x="79" y="107"/>
                    <a:pt x="83" y="105"/>
                    <a:pt x="87" y="102"/>
                  </a:cubicBezTo>
                  <a:cubicBezTo>
                    <a:pt x="89" y="102"/>
                    <a:pt x="92" y="100"/>
                    <a:pt x="94" y="98"/>
                  </a:cubicBezTo>
                  <a:cubicBezTo>
                    <a:pt x="96" y="97"/>
                    <a:pt x="97" y="96"/>
                    <a:pt x="99" y="95"/>
                  </a:cubicBezTo>
                  <a:cubicBezTo>
                    <a:pt x="107" y="89"/>
                    <a:pt x="113" y="83"/>
                    <a:pt x="119" y="77"/>
                  </a:cubicBezTo>
                  <a:cubicBezTo>
                    <a:pt x="124" y="72"/>
                    <a:pt x="129" y="66"/>
                    <a:pt x="133" y="59"/>
                  </a:cubicBezTo>
                  <a:cubicBezTo>
                    <a:pt x="136" y="53"/>
                    <a:pt x="137" y="47"/>
                    <a:pt x="137" y="42"/>
                  </a:cubicBezTo>
                  <a:cubicBezTo>
                    <a:pt x="137" y="32"/>
                    <a:pt x="132" y="27"/>
                    <a:pt x="132" y="27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">
              <a:extLst>
                <a:ext uri="{FF2B5EF4-FFF2-40B4-BE49-F238E27FC236}">
                  <a16:creationId xmlns:a16="http://schemas.microsoft.com/office/drawing/2014/main" id="{4F6210DC-36B6-4E22-9844-AD2AFE4FE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" y="3347"/>
              <a:ext cx="54" cy="49"/>
            </a:xfrm>
            <a:custGeom>
              <a:avLst/>
              <a:gdLst>
                <a:gd name="T0" fmla="*/ 141 w 149"/>
                <a:gd name="T1" fmla="*/ 29 h 138"/>
                <a:gd name="T2" fmla="*/ 143 w 149"/>
                <a:gd name="T3" fmla="*/ 33 h 138"/>
                <a:gd name="T4" fmla="*/ 147 w 149"/>
                <a:gd name="T5" fmla="*/ 46 h 138"/>
                <a:gd name="T6" fmla="*/ 138 w 149"/>
                <a:gd name="T7" fmla="*/ 94 h 138"/>
                <a:gd name="T8" fmla="*/ 115 w 149"/>
                <a:gd name="T9" fmla="*/ 118 h 138"/>
                <a:gd name="T10" fmla="*/ 107 w 149"/>
                <a:gd name="T11" fmla="*/ 124 h 138"/>
                <a:gd name="T12" fmla="*/ 100 w 149"/>
                <a:gd name="T13" fmla="*/ 128 h 138"/>
                <a:gd name="T14" fmla="*/ 81 w 149"/>
                <a:gd name="T15" fmla="*/ 134 h 138"/>
                <a:gd name="T16" fmla="*/ 40 w 149"/>
                <a:gd name="T17" fmla="*/ 135 h 138"/>
                <a:gd name="T18" fmla="*/ 6 w 149"/>
                <a:gd name="T19" fmla="*/ 108 h 138"/>
                <a:gd name="T20" fmla="*/ 7 w 149"/>
                <a:gd name="T21" fmla="*/ 68 h 138"/>
                <a:gd name="T22" fmla="*/ 25 w 149"/>
                <a:gd name="T23" fmla="*/ 35 h 138"/>
                <a:gd name="T24" fmla="*/ 51 w 149"/>
                <a:gd name="T25" fmla="*/ 10 h 138"/>
                <a:gd name="T26" fmla="*/ 83 w 149"/>
                <a:gd name="T27" fmla="*/ 1 h 138"/>
                <a:gd name="T28" fmla="*/ 129 w 149"/>
                <a:gd name="T29" fmla="*/ 16 h 138"/>
                <a:gd name="T30" fmla="*/ 138 w 149"/>
                <a:gd name="T31" fmla="*/ 26 h 138"/>
                <a:gd name="T32" fmla="*/ 141 w 149"/>
                <a:gd name="T33" fmla="*/ 29 h 138"/>
                <a:gd name="T34" fmla="*/ 138 w 149"/>
                <a:gd name="T35" fmla="*/ 31 h 138"/>
                <a:gd name="T36" fmla="*/ 138 w 149"/>
                <a:gd name="T37" fmla="*/ 31 h 138"/>
                <a:gd name="T38" fmla="*/ 136 w 149"/>
                <a:gd name="T39" fmla="*/ 27 h 138"/>
                <a:gd name="T40" fmla="*/ 126 w 149"/>
                <a:gd name="T41" fmla="*/ 20 h 138"/>
                <a:gd name="T42" fmla="*/ 109 w 149"/>
                <a:gd name="T43" fmla="*/ 17 h 138"/>
                <a:gd name="T44" fmla="*/ 87 w 149"/>
                <a:gd name="T45" fmla="*/ 22 h 138"/>
                <a:gd name="T46" fmla="*/ 62 w 149"/>
                <a:gd name="T47" fmla="*/ 31 h 138"/>
                <a:gd name="T48" fmla="*/ 35 w 149"/>
                <a:gd name="T49" fmla="*/ 45 h 138"/>
                <a:gd name="T50" fmla="*/ 14 w 149"/>
                <a:gd name="T51" fmla="*/ 71 h 138"/>
                <a:gd name="T52" fmla="*/ 19 w 149"/>
                <a:gd name="T53" fmla="*/ 101 h 138"/>
                <a:gd name="T54" fmla="*/ 44 w 149"/>
                <a:gd name="T55" fmla="*/ 112 h 138"/>
                <a:gd name="T56" fmla="*/ 73 w 149"/>
                <a:gd name="T57" fmla="*/ 107 h 138"/>
                <a:gd name="T58" fmla="*/ 86 w 149"/>
                <a:gd name="T59" fmla="*/ 102 h 138"/>
                <a:gd name="T60" fmla="*/ 93 w 149"/>
                <a:gd name="T61" fmla="*/ 98 h 138"/>
                <a:gd name="T62" fmla="*/ 99 w 149"/>
                <a:gd name="T63" fmla="*/ 95 h 138"/>
                <a:gd name="T64" fmla="*/ 120 w 149"/>
                <a:gd name="T65" fmla="*/ 80 h 138"/>
                <a:gd name="T66" fmla="*/ 136 w 149"/>
                <a:gd name="T67" fmla="*/ 63 h 138"/>
                <a:gd name="T68" fmla="*/ 142 w 149"/>
                <a:gd name="T69" fmla="*/ 46 h 138"/>
                <a:gd name="T70" fmla="*/ 138 w 149"/>
                <a:gd name="T7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" h="138">
                  <a:moveTo>
                    <a:pt x="141" y="29"/>
                  </a:moveTo>
                  <a:cubicBezTo>
                    <a:pt x="141" y="29"/>
                    <a:pt x="141" y="31"/>
                    <a:pt x="143" y="33"/>
                  </a:cubicBezTo>
                  <a:cubicBezTo>
                    <a:pt x="144" y="36"/>
                    <a:pt x="146" y="40"/>
                    <a:pt x="147" y="46"/>
                  </a:cubicBezTo>
                  <a:cubicBezTo>
                    <a:pt x="149" y="57"/>
                    <a:pt x="148" y="75"/>
                    <a:pt x="138" y="94"/>
                  </a:cubicBezTo>
                  <a:cubicBezTo>
                    <a:pt x="133" y="103"/>
                    <a:pt x="125" y="111"/>
                    <a:pt x="115" y="118"/>
                  </a:cubicBezTo>
                  <a:cubicBezTo>
                    <a:pt x="112" y="120"/>
                    <a:pt x="110" y="122"/>
                    <a:pt x="107" y="124"/>
                  </a:cubicBezTo>
                  <a:cubicBezTo>
                    <a:pt x="105" y="125"/>
                    <a:pt x="103" y="126"/>
                    <a:pt x="100" y="128"/>
                  </a:cubicBezTo>
                  <a:cubicBezTo>
                    <a:pt x="94" y="131"/>
                    <a:pt x="88" y="133"/>
                    <a:pt x="81" y="134"/>
                  </a:cubicBezTo>
                  <a:cubicBezTo>
                    <a:pt x="68" y="138"/>
                    <a:pt x="54" y="138"/>
                    <a:pt x="40" y="135"/>
                  </a:cubicBezTo>
                  <a:cubicBezTo>
                    <a:pt x="26" y="132"/>
                    <a:pt x="12" y="123"/>
                    <a:pt x="6" y="108"/>
                  </a:cubicBezTo>
                  <a:cubicBezTo>
                    <a:pt x="0" y="94"/>
                    <a:pt x="2" y="80"/>
                    <a:pt x="7" y="68"/>
                  </a:cubicBezTo>
                  <a:cubicBezTo>
                    <a:pt x="11" y="56"/>
                    <a:pt x="17" y="45"/>
                    <a:pt x="25" y="35"/>
                  </a:cubicBezTo>
                  <a:cubicBezTo>
                    <a:pt x="32" y="25"/>
                    <a:pt x="41" y="16"/>
                    <a:pt x="51" y="10"/>
                  </a:cubicBezTo>
                  <a:cubicBezTo>
                    <a:pt x="62" y="4"/>
                    <a:pt x="72" y="1"/>
                    <a:pt x="83" y="1"/>
                  </a:cubicBezTo>
                  <a:cubicBezTo>
                    <a:pt x="104" y="0"/>
                    <a:pt x="120" y="9"/>
                    <a:pt x="129" y="16"/>
                  </a:cubicBezTo>
                  <a:cubicBezTo>
                    <a:pt x="133" y="20"/>
                    <a:pt x="136" y="23"/>
                    <a:pt x="138" y="26"/>
                  </a:cubicBezTo>
                  <a:cubicBezTo>
                    <a:pt x="140" y="28"/>
                    <a:pt x="141" y="29"/>
                    <a:pt x="141" y="29"/>
                  </a:cubicBezTo>
                  <a:close/>
                  <a:moveTo>
                    <a:pt x="138" y="31"/>
                  </a:moveTo>
                  <a:lnTo>
                    <a:pt x="138" y="31"/>
                  </a:lnTo>
                  <a:cubicBezTo>
                    <a:pt x="138" y="31"/>
                    <a:pt x="137" y="30"/>
                    <a:pt x="136" y="27"/>
                  </a:cubicBezTo>
                  <a:cubicBezTo>
                    <a:pt x="134" y="25"/>
                    <a:pt x="131" y="22"/>
                    <a:pt x="126" y="20"/>
                  </a:cubicBezTo>
                  <a:cubicBezTo>
                    <a:pt x="122" y="18"/>
                    <a:pt x="116" y="16"/>
                    <a:pt x="109" y="17"/>
                  </a:cubicBezTo>
                  <a:cubicBezTo>
                    <a:pt x="102" y="17"/>
                    <a:pt x="94" y="19"/>
                    <a:pt x="87" y="22"/>
                  </a:cubicBezTo>
                  <a:cubicBezTo>
                    <a:pt x="79" y="25"/>
                    <a:pt x="70" y="28"/>
                    <a:pt x="62" y="31"/>
                  </a:cubicBezTo>
                  <a:cubicBezTo>
                    <a:pt x="53" y="35"/>
                    <a:pt x="44" y="39"/>
                    <a:pt x="35" y="45"/>
                  </a:cubicBezTo>
                  <a:cubicBezTo>
                    <a:pt x="26" y="51"/>
                    <a:pt x="18" y="60"/>
                    <a:pt x="14" y="71"/>
                  </a:cubicBezTo>
                  <a:cubicBezTo>
                    <a:pt x="10" y="81"/>
                    <a:pt x="12" y="93"/>
                    <a:pt x="19" y="101"/>
                  </a:cubicBezTo>
                  <a:cubicBezTo>
                    <a:pt x="25" y="108"/>
                    <a:pt x="35" y="111"/>
                    <a:pt x="44" y="112"/>
                  </a:cubicBezTo>
                  <a:cubicBezTo>
                    <a:pt x="54" y="112"/>
                    <a:pt x="64" y="111"/>
                    <a:pt x="73" y="107"/>
                  </a:cubicBezTo>
                  <a:cubicBezTo>
                    <a:pt x="78" y="106"/>
                    <a:pt x="83" y="104"/>
                    <a:pt x="86" y="102"/>
                  </a:cubicBezTo>
                  <a:cubicBezTo>
                    <a:pt x="88" y="101"/>
                    <a:pt x="91" y="99"/>
                    <a:pt x="93" y="98"/>
                  </a:cubicBezTo>
                  <a:cubicBezTo>
                    <a:pt x="95" y="97"/>
                    <a:pt x="97" y="96"/>
                    <a:pt x="99" y="95"/>
                  </a:cubicBezTo>
                  <a:cubicBezTo>
                    <a:pt x="107" y="90"/>
                    <a:pt x="114" y="85"/>
                    <a:pt x="120" y="80"/>
                  </a:cubicBezTo>
                  <a:cubicBezTo>
                    <a:pt x="126" y="74"/>
                    <a:pt x="132" y="69"/>
                    <a:pt x="136" y="63"/>
                  </a:cubicBezTo>
                  <a:cubicBezTo>
                    <a:pt x="139" y="57"/>
                    <a:pt x="141" y="51"/>
                    <a:pt x="142" y="46"/>
                  </a:cubicBezTo>
                  <a:cubicBezTo>
                    <a:pt x="142" y="36"/>
                    <a:pt x="138" y="31"/>
                    <a:pt x="138" y="31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">
              <a:extLst>
                <a:ext uri="{FF2B5EF4-FFF2-40B4-BE49-F238E27FC236}">
                  <a16:creationId xmlns:a16="http://schemas.microsoft.com/office/drawing/2014/main" id="{5D04DF47-61D3-4EC1-BB6E-8B133A8B01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" y="3701"/>
              <a:ext cx="45" cy="56"/>
            </a:xfrm>
            <a:custGeom>
              <a:avLst/>
              <a:gdLst>
                <a:gd name="T0" fmla="*/ 58 w 127"/>
                <a:gd name="T1" fmla="*/ 0 h 157"/>
                <a:gd name="T2" fmla="*/ 63 w 127"/>
                <a:gd name="T3" fmla="*/ 0 h 157"/>
                <a:gd name="T4" fmla="*/ 76 w 127"/>
                <a:gd name="T5" fmla="*/ 2 h 157"/>
                <a:gd name="T6" fmla="*/ 114 w 127"/>
                <a:gd name="T7" fmla="*/ 32 h 157"/>
                <a:gd name="T8" fmla="*/ 126 w 127"/>
                <a:gd name="T9" fmla="*/ 63 h 157"/>
                <a:gd name="T10" fmla="*/ 127 w 127"/>
                <a:gd name="T11" fmla="*/ 72 h 157"/>
                <a:gd name="T12" fmla="*/ 127 w 127"/>
                <a:gd name="T13" fmla="*/ 81 h 157"/>
                <a:gd name="T14" fmla="*/ 124 w 127"/>
                <a:gd name="T15" fmla="*/ 100 h 157"/>
                <a:gd name="T16" fmla="*/ 107 w 127"/>
                <a:gd name="T17" fmla="*/ 137 h 157"/>
                <a:gd name="T18" fmla="*/ 67 w 127"/>
                <a:gd name="T19" fmla="*/ 156 h 157"/>
                <a:gd name="T20" fmla="*/ 31 w 127"/>
                <a:gd name="T21" fmla="*/ 136 h 157"/>
                <a:gd name="T22" fmla="*/ 10 w 127"/>
                <a:gd name="T23" fmla="*/ 105 h 157"/>
                <a:gd name="T24" fmla="*/ 1 w 127"/>
                <a:gd name="T25" fmla="*/ 71 h 157"/>
                <a:gd name="T26" fmla="*/ 7 w 127"/>
                <a:gd name="T27" fmla="*/ 38 h 157"/>
                <a:gd name="T28" fmla="*/ 41 w 127"/>
                <a:gd name="T29" fmla="*/ 4 h 157"/>
                <a:gd name="T30" fmla="*/ 54 w 127"/>
                <a:gd name="T31" fmla="*/ 0 h 157"/>
                <a:gd name="T32" fmla="*/ 58 w 127"/>
                <a:gd name="T33" fmla="*/ 0 h 157"/>
                <a:gd name="T34" fmla="*/ 58 w 127"/>
                <a:gd name="T35" fmla="*/ 2 h 157"/>
                <a:gd name="T36" fmla="*/ 58 w 127"/>
                <a:gd name="T37" fmla="*/ 2 h 157"/>
                <a:gd name="T38" fmla="*/ 54 w 127"/>
                <a:gd name="T39" fmla="*/ 3 h 157"/>
                <a:gd name="T40" fmla="*/ 44 w 127"/>
                <a:gd name="T41" fmla="*/ 8 h 157"/>
                <a:gd name="T42" fmla="*/ 33 w 127"/>
                <a:gd name="T43" fmla="*/ 22 h 157"/>
                <a:gd name="T44" fmla="*/ 27 w 127"/>
                <a:gd name="T45" fmla="*/ 44 h 157"/>
                <a:gd name="T46" fmla="*/ 24 w 127"/>
                <a:gd name="T47" fmla="*/ 70 h 157"/>
                <a:gd name="T48" fmla="*/ 24 w 127"/>
                <a:gd name="T49" fmla="*/ 101 h 157"/>
                <a:gd name="T50" fmla="*/ 37 w 127"/>
                <a:gd name="T51" fmla="*/ 131 h 157"/>
                <a:gd name="T52" fmla="*/ 66 w 127"/>
                <a:gd name="T53" fmla="*/ 141 h 157"/>
                <a:gd name="T54" fmla="*/ 87 w 127"/>
                <a:gd name="T55" fmla="*/ 123 h 157"/>
                <a:gd name="T56" fmla="*/ 97 w 127"/>
                <a:gd name="T57" fmla="*/ 95 h 157"/>
                <a:gd name="T58" fmla="*/ 98 w 127"/>
                <a:gd name="T59" fmla="*/ 81 h 157"/>
                <a:gd name="T60" fmla="*/ 98 w 127"/>
                <a:gd name="T61" fmla="*/ 73 h 157"/>
                <a:gd name="T62" fmla="*/ 98 w 127"/>
                <a:gd name="T63" fmla="*/ 66 h 157"/>
                <a:gd name="T64" fmla="*/ 94 w 127"/>
                <a:gd name="T65" fmla="*/ 41 h 157"/>
                <a:gd name="T66" fmla="*/ 86 w 127"/>
                <a:gd name="T67" fmla="*/ 19 h 157"/>
                <a:gd name="T68" fmla="*/ 74 w 127"/>
                <a:gd name="T69" fmla="*/ 6 h 157"/>
                <a:gd name="T70" fmla="*/ 58 w 127"/>
                <a:gd name="T71" fmla="*/ 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7" h="157">
                  <a:moveTo>
                    <a:pt x="58" y="0"/>
                  </a:moveTo>
                  <a:cubicBezTo>
                    <a:pt x="58" y="0"/>
                    <a:pt x="60" y="0"/>
                    <a:pt x="63" y="0"/>
                  </a:cubicBezTo>
                  <a:cubicBezTo>
                    <a:pt x="66" y="0"/>
                    <a:pt x="70" y="0"/>
                    <a:pt x="76" y="2"/>
                  </a:cubicBezTo>
                  <a:cubicBezTo>
                    <a:pt x="87" y="5"/>
                    <a:pt x="103" y="14"/>
                    <a:pt x="114" y="32"/>
                  </a:cubicBezTo>
                  <a:cubicBezTo>
                    <a:pt x="120" y="40"/>
                    <a:pt x="124" y="51"/>
                    <a:pt x="126" y="63"/>
                  </a:cubicBezTo>
                  <a:cubicBezTo>
                    <a:pt x="126" y="66"/>
                    <a:pt x="127" y="69"/>
                    <a:pt x="127" y="72"/>
                  </a:cubicBezTo>
                  <a:cubicBezTo>
                    <a:pt x="127" y="75"/>
                    <a:pt x="127" y="78"/>
                    <a:pt x="127" y="81"/>
                  </a:cubicBezTo>
                  <a:cubicBezTo>
                    <a:pt x="127" y="88"/>
                    <a:pt x="126" y="94"/>
                    <a:pt x="124" y="100"/>
                  </a:cubicBezTo>
                  <a:cubicBezTo>
                    <a:pt x="121" y="113"/>
                    <a:pt x="116" y="126"/>
                    <a:pt x="107" y="137"/>
                  </a:cubicBezTo>
                  <a:cubicBezTo>
                    <a:pt x="98" y="149"/>
                    <a:pt x="82" y="157"/>
                    <a:pt x="67" y="156"/>
                  </a:cubicBezTo>
                  <a:cubicBezTo>
                    <a:pt x="52" y="154"/>
                    <a:pt x="40" y="146"/>
                    <a:pt x="31" y="136"/>
                  </a:cubicBezTo>
                  <a:cubicBezTo>
                    <a:pt x="23" y="127"/>
                    <a:pt x="16" y="116"/>
                    <a:pt x="10" y="105"/>
                  </a:cubicBezTo>
                  <a:cubicBezTo>
                    <a:pt x="5" y="94"/>
                    <a:pt x="1" y="82"/>
                    <a:pt x="1" y="71"/>
                  </a:cubicBezTo>
                  <a:cubicBezTo>
                    <a:pt x="0" y="58"/>
                    <a:pt x="2" y="47"/>
                    <a:pt x="7" y="38"/>
                  </a:cubicBezTo>
                  <a:cubicBezTo>
                    <a:pt x="16" y="19"/>
                    <a:pt x="31" y="8"/>
                    <a:pt x="41" y="4"/>
                  </a:cubicBezTo>
                  <a:cubicBezTo>
                    <a:pt x="46" y="2"/>
                    <a:pt x="51" y="1"/>
                    <a:pt x="54" y="0"/>
                  </a:cubicBezTo>
                  <a:cubicBezTo>
                    <a:pt x="57" y="0"/>
                    <a:pt x="58" y="0"/>
                    <a:pt x="58" y="0"/>
                  </a:cubicBezTo>
                  <a:close/>
                  <a:moveTo>
                    <a:pt x="58" y="2"/>
                  </a:moveTo>
                  <a:lnTo>
                    <a:pt x="58" y="2"/>
                  </a:lnTo>
                  <a:cubicBezTo>
                    <a:pt x="58" y="2"/>
                    <a:pt x="57" y="3"/>
                    <a:pt x="54" y="3"/>
                  </a:cubicBezTo>
                  <a:cubicBezTo>
                    <a:pt x="52" y="3"/>
                    <a:pt x="48" y="5"/>
                    <a:pt x="44" y="8"/>
                  </a:cubicBezTo>
                  <a:cubicBezTo>
                    <a:pt x="39" y="11"/>
                    <a:pt x="35" y="16"/>
                    <a:pt x="33" y="22"/>
                  </a:cubicBezTo>
                  <a:cubicBezTo>
                    <a:pt x="30" y="29"/>
                    <a:pt x="28" y="36"/>
                    <a:pt x="27" y="44"/>
                  </a:cubicBezTo>
                  <a:cubicBezTo>
                    <a:pt x="26" y="52"/>
                    <a:pt x="25" y="61"/>
                    <a:pt x="24" y="70"/>
                  </a:cubicBezTo>
                  <a:cubicBezTo>
                    <a:pt x="24" y="80"/>
                    <a:pt x="23" y="90"/>
                    <a:pt x="24" y="101"/>
                  </a:cubicBezTo>
                  <a:cubicBezTo>
                    <a:pt x="25" y="112"/>
                    <a:pt x="29" y="123"/>
                    <a:pt x="37" y="131"/>
                  </a:cubicBezTo>
                  <a:cubicBezTo>
                    <a:pt x="45" y="139"/>
                    <a:pt x="56" y="143"/>
                    <a:pt x="66" y="141"/>
                  </a:cubicBezTo>
                  <a:cubicBezTo>
                    <a:pt x="76" y="138"/>
                    <a:pt x="82" y="131"/>
                    <a:pt x="87" y="123"/>
                  </a:cubicBezTo>
                  <a:cubicBezTo>
                    <a:pt x="93" y="115"/>
                    <a:pt x="96" y="105"/>
                    <a:pt x="97" y="95"/>
                  </a:cubicBezTo>
                  <a:cubicBezTo>
                    <a:pt x="98" y="90"/>
                    <a:pt x="98" y="85"/>
                    <a:pt x="98" y="81"/>
                  </a:cubicBezTo>
                  <a:cubicBezTo>
                    <a:pt x="98" y="79"/>
                    <a:pt x="98" y="76"/>
                    <a:pt x="98" y="73"/>
                  </a:cubicBezTo>
                  <a:cubicBezTo>
                    <a:pt x="98" y="71"/>
                    <a:pt x="98" y="69"/>
                    <a:pt x="98" y="66"/>
                  </a:cubicBezTo>
                  <a:cubicBezTo>
                    <a:pt x="97" y="57"/>
                    <a:pt x="95" y="49"/>
                    <a:pt x="94" y="41"/>
                  </a:cubicBezTo>
                  <a:cubicBezTo>
                    <a:pt x="92" y="33"/>
                    <a:pt x="89" y="26"/>
                    <a:pt x="86" y="19"/>
                  </a:cubicBezTo>
                  <a:cubicBezTo>
                    <a:pt x="83" y="13"/>
                    <a:pt x="78" y="9"/>
                    <a:pt x="74" y="6"/>
                  </a:cubicBezTo>
                  <a:cubicBezTo>
                    <a:pt x="65" y="1"/>
                    <a:pt x="58" y="3"/>
                    <a:pt x="58" y="2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">
              <a:extLst>
                <a:ext uri="{FF2B5EF4-FFF2-40B4-BE49-F238E27FC236}">
                  <a16:creationId xmlns:a16="http://schemas.microsoft.com/office/drawing/2014/main" id="{385B389D-FF39-4948-8F18-F519811CCB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" y="3692"/>
              <a:ext cx="45" cy="56"/>
            </a:xfrm>
            <a:custGeom>
              <a:avLst/>
              <a:gdLst>
                <a:gd name="T0" fmla="*/ 84 w 127"/>
                <a:gd name="T1" fmla="*/ 3 h 158"/>
                <a:gd name="T2" fmla="*/ 88 w 127"/>
                <a:gd name="T3" fmla="*/ 4 h 158"/>
                <a:gd name="T4" fmla="*/ 100 w 127"/>
                <a:gd name="T5" fmla="*/ 11 h 158"/>
                <a:gd name="T6" fmla="*/ 125 w 127"/>
                <a:gd name="T7" fmla="*/ 53 h 158"/>
                <a:gd name="T8" fmla="*/ 124 w 127"/>
                <a:gd name="T9" fmla="*/ 87 h 158"/>
                <a:gd name="T10" fmla="*/ 121 w 127"/>
                <a:gd name="T11" fmla="*/ 96 h 158"/>
                <a:gd name="T12" fmla="*/ 118 w 127"/>
                <a:gd name="T13" fmla="*/ 104 h 158"/>
                <a:gd name="T14" fmla="*/ 109 w 127"/>
                <a:gd name="T15" fmla="*/ 121 h 158"/>
                <a:gd name="T16" fmla="*/ 79 w 127"/>
                <a:gd name="T17" fmla="*/ 149 h 158"/>
                <a:gd name="T18" fmla="*/ 35 w 127"/>
                <a:gd name="T19" fmla="*/ 151 h 158"/>
                <a:gd name="T20" fmla="*/ 31 w 127"/>
                <a:gd name="T21" fmla="*/ 149 h 158"/>
                <a:gd name="T22" fmla="*/ 26 w 127"/>
                <a:gd name="T23" fmla="*/ 145 h 158"/>
                <a:gd name="T24" fmla="*/ 19 w 127"/>
                <a:gd name="T25" fmla="*/ 138 h 158"/>
                <a:gd name="T26" fmla="*/ 9 w 127"/>
                <a:gd name="T27" fmla="*/ 120 h 158"/>
                <a:gd name="T28" fmla="*/ 1 w 127"/>
                <a:gd name="T29" fmla="*/ 83 h 158"/>
                <a:gd name="T30" fmla="*/ 5 w 127"/>
                <a:gd name="T31" fmla="*/ 48 h 158"/>
                <a:gd name="T32" fmla="*/ 22 w 127"/>
                <a:gd name="T33" fmla="*/ 19 h 158"/>
                <a:gd name="T34" fmla="*/ 67 w 127"/>
                <a:gd name="T35" fmla="*/ 1 h 158"/>
                <a:gd name="T36" fmla="*/ 80 w 127"/>
                <a:gd name="T37" fmla="*/ 2 h 158"/>
                <a:gd name="T38" fmla="*/ 84 w 127"/>
                <a:gd name="T39" fmla="*/ 3 h 158"/>
                <a:gd name="T40" fmla="*/ 83 w 127"/>
                <a:gd name="T41" fmla="*/ 5 h 158"/>
                <a:gd name="T42" fmla="*/ 83 w 127"/>
                <a:gd name="T43" fmla="*/ 5 h 158"/>
                <a:gd name="T44" fmla="*/ 79 w 127"/>
                <a:gd name="T45" fmla="*/ 4 h 158"/>
                <a:gd name="T46" fmla="*/ 67 w 127"/>
                <a:gd name="T47" fmla="*/ 5 h 158"/>
                <a:gd name="T48" fmla="*/ 52 w 127"/>
                <a:gd name="T49" fmla="*/ 14 h 158"/>
                <a:gd name="T50" fmla="*/ 39 w 127"/>
                <a:gd name="T51" fmla="*/ 33 h 158"/>
                <a:gd name="T52" fmla="*/ 27 w 127"/>
                <a:gd name="T53" fmla="*/ 56 h 158"/>
                <a:gd name="T54" fmla="*/ 15 w 127"/>
                <a:gd name="T55" fmla="*/ 84 h 158"/>
                <a:gd name="T56" fmla="*/ 17 w 127"/>
                <a:gd name="T57" fmla="*/ 117 h 158"/>
                <a:gd name="T58" fmla="*/ 26 w 127"/>
                <a:gd name="T59" fmla="*/ 131 h 158"/>
                <a:gd name="T60" fmla="*/ 33 w 127"/>
                <a:gd name="T61" fmla="*/ 135 h 158"/>
                <a:gd name="T62" fmla="*/ 36 w 127"/>
                <a:gd name="T63" fmla="*/ 136 h 158"/>
                <a:gd name="T64" fmla="*/ 40 w 127"/>
                <a:gd name="T65" fmla="*/ 137 h 158"/>
                <a:gd name="T66" fmla="*/ 66 w 127"/>
                <a:gd name="T67" fmla="*/ 128 h 158"/>
                <a:gd name="T68" fmla="*/ 85 w 127"/>
                <a:gd name="T69" fmla="*/ 106 h 158"/>
                <a:gd name="T70" fmla="*/ 91 w 127"/>
                <a:gd name="T71" fmla="*/ 93 h 158"/>
                <a:gd name="T72" fmla="*/ 94 w 127"/>
                <a:gd name="T73" fmla="*/ 86 h 158"/>
                <a:gd name="T74" fmla="*/ 97 w 127"/>
                <a:gd name="T75" fmla="*/ 79 h 158"/>
                <a:gd name="T76" fmla="*/ 102 w 127"/>
                <a:gd name="T77" fmla="*/ 54 h 158"/>
                <a:gd name="T78" fmla="*/ 103 w 127"/>
                <a:gd name="T79" fmla="*/ 31 h 158"/>
                <a:gd name="T80" fmla="*/ 96 w 127"/>
                <a:gd name="T81" fmla="*/ 15 h 158"/>
                <a:gd name="T82" fmla="*/ 83 w 127"/>
                <a:gd name="T83" fmla="*/ 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158">
                  <a:moveTo>
                    <a:pt x="84" y="3"/>
                  </a:moveTo>
                  <a:cubicBezTo>
                    <a:pt x="84" y="3"/>
                    <a:pt x="86" y="3"/>
                    <a:pt x="88" y="4"/>
                  </a:cubicBezTo>
                  <a:cubicBezTo>
                    <a:pt x="91" y="6"/>
                    <a:pt x="95" y="8"/>
                    <a:pt x="100" y="11"/>
                  </a:cubicBezTo>
                  <a:cubicBezTo>
                    <a:pt x="109" y="18"/>
                    <a:pt x="121" y="32"/>
                    <a:pt x="125" y="53"/>
                  </a:cubicBezTo>
                  <a:cubicBezTo>
                    <a:pt x="127" y="63"/>
                    <a:pt x="126" y="75"/>
                    <a:pt x="124" y="87"/>
                  </a:cubicBezTo>
                  <a:cubicBezTo>
                    <a:pt x="123" y="90"/>
                    <a:pt x="123" y="92"/>
                    <a:pt x="121" y="96"/>
                  </a:cubicBezTo>
                  <a:cubicBezTo>
                    <a:pt x="120" y="98"/>
                    <a:pt x="120" y="100"/>
                    <a:pt x="118" y="104"/>
                  </a:cubicBezTo>
                  <a:cubicBezTo>
                    <a:pt x="116" y="110"/>
                    <a:pt x="113" y="115"/>
                    <a:pt x="109" y="121"/>
                  </a:cubicBezTo>
                  <a:cubicBezTo>
                    <a:pt x="101" y="132"/>
                    <a:pt x="91" y="142"/>
                    <a:pt x="79" y="149"/>
                  </a:cubicBezTo>
                  <a:cubicBezTo>
                    <a:pt x="66" y="156"/>
                    <a:pt x="50" y="158"/>
                    <a:pt x="35" y="151"/>
                  </a:cubicBezTo>
                  <a:lnTo>
                    <a:pt x="31" y="149"/>
                  </a:lnTo>
                  <a:cubicBezTo>
                    <a:pt x="29" y="148"/>
                    <a:pt x="28" y="146"/>
                    <a:pt x="26" y="145"/>
                  </a:cubicBezTo>
                  <a:cubicBezTo>
                    <a:pt x="23" y="143"/>
                    <a:pt x="21" y="140"/>
                    <a:pt x="19" y="138"/>
                  </a:cubicBezTo>
                  <a:cubicBezTo>
                    <a:pt x="14" y="132"/>
                    <a:pt x="11" y="126"/>
                    <a:pt x="9" y="120"/>
                  </a:cubicBezTo>
                  <a:cubicBezTo>
                    <a:pt x="5" y="108"/>
                    <a:pt x="2" y="96"/>
                    <a:pt x="1" y="83"/>
                  </a:cubicBezTo>
                  <a:cubicBezTo>
                    <a:pt x="0" y="71"/>
                    <a:pt x="1" y="58"/>
                    <a:pt x="5" y="48"/>
                  </a:cubicBezTo>
                  <a:cubicBezTo>
                    <a:pt x="8" y="36"/>
                    <a:pt x="15" y="27"/>
                    <a:pt x="22" y="19"/>
                  </a:cubicBezTo>
                  <a:cubicBezTo>
                    <a:pt x="38" y="5"/>
                    <a:pt x="56" y="1"/>
                    <a:pt x="67" y="1"/>
                  </a:cubicBezTo>
                  <a:cubicBezTo>
                    <a:pt x="73" y="0"/>
                    <a:pt x="77" y="1"/>
                    <a:pt x="80" y="2"/>
                  </a:cubicBezTo>
                  <a:cubicBezTo>
                    <a:pt x="83" y="2"/>
                    <a:pt x="84" y="3"/>
                    <a:pt x="84" y="3"/>
                  </a:cubicBezTo>
                  <a:close/>
                  <a:moveTo>
                    <a:pt x="83" y="5"/>
                  </a:moveTo>
                  <a:lnTo>
                    <a:pt x="83" y="5"/>
                  </a:lnTo>
                  <a:cubicBezTo>
                    <a:pt x="83" y="5"/>
                    <a:pt x="82" y="5"/>
                    <a:pt x="79" y="4"/>
                  </a:cubicBezTo>
                  <a:cubicBezTo>
                    <a:pt x="77" y="4"/>
                    <a:pt x="72" y="4"/>
                    <a:pt x="67" y="5"/>
                  </a:cubicBezTo>
                  <a:cubicBezTo>
                    <a:pt x="63" y="6"/>
                    <a:pt x="57" y="10"/>
                    <a:pt x="52" y="14"/>
                  </a:cubicBezTo>
                  <a:cubicBezTo>
                    <a:pt x="47" y="19"/>
                    <a:pt x="43" y="26"/>
                    <a:pt x="39" y="33"/>
                  </a:cubicBezTo>
                  <a:cubicBezTo>
                    <a:pt x="35" y="40"/>
                    <a:pt x="31" y="48"/>
                    <a:pt x="27" y="56"/>
                  </a:cubicBezTo>
                  <a:cubicBezTo>
                    <a:pt x="22" y="65"/>
                    <a:pt x="18" y="74"/>
                    <a:pt x="15" y="84"/>
                  </a:cubicBezTo>
                  <a:cubicBezTo>
                    <a:pt x="13" y="95"/>
                    <a:pt x="12" y="107"/>
                    <a:pt x="17" y="117"/>
                  </a:cubicBezTo>
                  <a:cubicBezTo>
                    <a:pt x="19" y="122"/>
                    <a:pt x="22" y="127"/>
                    <a:pt x="26" y="131"/>
                  </a:cubicBezTo>
                  <a:cubicBezTo>
                    <a:pt x="28" y="132"/>
                    <a:pt x="30" y="134"/>
                    <a:pt x="33" y="135"/>
                  </a:cubicBezTo>
                  <a:cubicBezTo>
                    <a:pt x="34" y="135"/>
                    <a:pt x="35" y="136"/>
                    <a:pt x="36" y="136"/>
                  </a:cubicBezTo>
                  <a:lnTo>
                    <a:pt x="40" y="137"/>
                  </a:lnTo>
                  <a:cubicBezTo>
                    <a:pt x="49" y="138"/>
                    <a:pt x="59" y="134"/>
                    <a:pt x="66" y="128"/>
                  </a:cubicBezTo>
                  <a:cubicBezTo>
                    <a:pt x="74" y="122"/>
                    <a:pt x="81" y="114"/>
                    <a:pt x="85" y="106"/>
                  </a:cubicBezTo>
                  <a:cubicBezTo>
                    <a:pt x="88" y="101"/>
                    <a:pt x="90" y="97"/>
                    <a:pt x="91" y="93"/>
                  </a:cubicBezTo>
                  <a:cubicBezTo>
                    <a:pt x="92" y="91"/>
                    <a:pt x="93" y="88"/>
                    <a:pt x="94" y="86"/>
                  </a:cubicBezTo>
                  <a:cubicBezTo>
                    <a:pt x="95" y="84"/>
                    <a:pt x="96" y="81"/>
                    <a:pt x="97" y="79"/>
                  </a:cubicBezTo>
                  <a:cubicBezTo>
                    <a:pt x="99" y="71"/>
                    <a:pt x="101" y="62"/>
                    <a:pt x="102" y="54"/>
                  </a:cubicBezTo>
                  <a:cubicBezTo>
                    <a:pt x="103" y="46"/>
                    <a:pt x="104" y="38"/>
                    <a:pt x="103" y="31"/>
                  </a:cubicBezTo>
                  <a:cubicBezTo>
                    <a:pt x="102" y="24"/>
                    <a:pt x="99" y="19"/>
                    <a:pt x="96" y="15"/>
                  </a:cubicBezTo>
                  <a:cubicBezTo>
                    <a:pt x="90" y="7"/>
                    <a:pt x="83" y="6"/>
                    <a:pt x="83" y="5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">
              <a:extLst>
                <a:ext uri="{FF2B5EF4-FFF2-40B4-BE49-F238E27FC236}">
                  <a16:creationId xmlns:a16="http://schemas.microsoft.com/office/drawing/2014/main" id="{24838373-E8A0-412E-A068-666425AC02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" y="3609"/>
              <a:ext cx="50" cy="52"/>
            </a:xfrm>
            <a:custGeom>
              <a:avLst/>
              <a:gdLst>
                <a:gd name="T0" fmla="*/ 124 w 141"/>
                <a:gd name="T1" fmla="*/ 22 h 146"/>
                <a:gd name="T2" fmla="*/ 127 w 141"/>
                <a:gd name="T3" fmla="*/ 25 h 146"/>
                <a:gd name="T4" fmla="*/ 134 w 141"/>
                <a:gd name="T5" fmla="*/ 36 h 146"/>
                <a:gd name="T6" fmla="*/ 135 w 141"/>
                <a:gd name="T7" fmla="*/ 85 h 146"/>
                <a:gd name="T8" fmla="*/ 117 w 141"/>
                <a:gd name="T9" fmla="*/ 114 h 146"/>
                <a:gd name="T10" fmla="*/ 111 w 141"/>
                <a:gd name="T11" fmla="*/ 121 h 146"/>
                <a:gd name="T12" fmla="*/ 104 w 141"/>
                <a:gd name="T13" fmla="*/ 126 h 146"/>
                <a:gd name="T14" fmla="*/ 87 w 141"/>
                <a:gd name="T15" fmla="*/ 136 h 146"/>
                <a:gd name="T16" fmla="*/ 47 w 141"/>
                <a:gd name="T17" fmla="*/ 145 h 146"/>
                <a:gd name="T18" fmla="*/ 8 w 141"/>
                <a:gd name="T19" fmla="*/ 125 h 146"/>
                <a:gd name="T20" fmla="*/ 6 w 141"/>
                <a:gd name="T21" fmla="*/ 121 h 146"/>
                <a:gd name="T22" fmla="*/ 3 w 141"/>
                <a:gd name="T23" fmla="*/ 116 h 146"/>
                <a:gd name="T24" fmla="*/ 1 w 141"/>
                <a:gd name="T25" fmla="*/ 106 h 146"/>
                <a:gd name="T26" fmla="*/ 1 w 141"/>
                <a:gd name="T27" fmla="*/ 86 h 146"/>
                <a:gd name="T28" fmla="*/ 12 w 141"/>
                <a:gd name="T29" fmla="*/ 50 h 146"/>
                <a:gd name="T30" fmla="*/ 33 w 141"/>
                <a:gd name="T31" fmla="*/ 21 h 146"/>
                <a:gd name="T32" fmla="*/ 62 w 141"/>
                <a:gd name="T33" fmla="*/ 5 h 146"/>
                <a:gd name="T34" fmla="*/ 110 w 141"/>
                <a:gd name="T35" fmla="*/ 11 h 146"/>
                <a:gd name="T36" fmla="*/ 121 w 141"/>
                <a:gd name="T37" fmla="*/ 18 h 146"/>
                <a:gd name="T38" fmla="*/ 124 w 141"/>
                <a:gd name="T39" fmla="*/ 21 h 146"/>
                <a:gd name="T40" fmla="*/ 124 w 141"/>
                <a:gd name="T41" fmla="*/ 22 h 146"/>
                <a:gd name="T42" fmla="*/ 122 w 141"/>
                <a:gd name="T43" fmla="*/ 23 h 146"/>
                <a:gd name="T44" fmla="*/ 122 w 141"/>
                <a:gd name="T45" fmla="*/ 23 h 146"/>
                <a:gd name="T46" fmla="*/ 119 w 141"/>
                <a:gd name="T47" fmla="*/ 20 h 146"/>
                <a:gd name="T48" fmla="*/ 109 w 141"/>
                <a:gd name="T49" fmla="*/ 15 h 146"/>
                <a:gd name="T50" fmla="*/ 91 w 141"/>
                <a:gd name="T51" fmla="*/ 16 h 146"/>
                <a:gd name="T52" fmla="*/ 70 w 141"/>
                <a:gd name="T53" fmla="*/ 25 h 146"/>
                <a:gd name="T54" fmla="*/ 48 w 141"/>
                <a:gd name="T55" fmla="*/ 39 h 146"/>
                <a:gd name="T56" fmla="*/ 24 w 141"/>
                <a:gd name="T57" fmla="*/ 58 h 146"/>
                <a:gd name="T58" fmla="*/ 9 w 141"/>
                <a:gd name="T59" fmla="*/ 87 h 146"/>
                <a:gd name="T60" fmla="*/ 10 w 141"/>
                <a:gd name="T61" fmla="*/ 104 h 146"/>
                <a:gd name="T62" fmla="*/ 14 w 141"/>
                <a:gd name="T63" fmla="*/ 111 h 146"/>
                <a:gd name="T64" fmla="*/ 16 w 141"/>
                <a:gd name="T65" fmla="*/ 113 h 146"/>
                <a:gd name="T66" fmla="*/ 19 w 141"/>
                <a:gd name="T67" fmla="*/ 116 h 146"/>
                <a:gd name="T68" fmla="*/ 46 w 141"/>
                <a:gd name="T69" fmla="*/ 121 h 146"/>
                <a:gd name="T70" fmla="*/ 74 w 141"/>
                <a:gd name="T71" fmla="*/ 111 h 146"/>
                <a:gd name="T72" fmla="*/ 86 w 141"/>
                <a:gd name="T73" fmla="*/ 103 h 146"/>
                <a:gd name="T74" fmla="*/ 92 w 141"/>
                <a:gd name="T75" fmla="*/ 98 h 146"/>
                <a:gd name="T76" fmla="*/ 97 w 141"/>
                <a:gd name="T77" fmla="*/ 94 h 146"/>
                <a:gd name="T78" fmla="*/ 114 w 141"/>
                <a:gd name="T79" fmla="*/ 75 h 146"/>
                <a:gd name="T80" fmla="*/ 126 w 141"/>
                <a:gd name="T81" fmla="*/ 56 h 146"/>
                <a:gd name="T82" fmla="*/ 129 w 141"/>
                <a:gd name="T83" fmla="*/ 38 h 146"/>
                <a:gd name="T84" fmla="*/ 122 w 141"/>
                <a:gd name="T85" fmla="*/ 2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1" h="146">
                  <a:moveTo>
                    <a:pt x="124" y="22"/>
                  </a:moveTo>
                  <a:cubicBezTo>
                    <a:pt x="124" y="22"/>
                    <a:pt x="125" y="23"/>
                    <a:pt x="127" y="25"/>
                  </a:cubicBezTo>
                  <a:cubicBezTo>
                    <a:pt x="129" y="27"/>
                    <a:pt x="132" y="31"/>
                    <a:pt x="134" y="36"/>
                  </a:cubicBezTo>
                  <a:cubicBezTo>
                    <a:pt x="138" y="47"/>
                    <a:pt x="141" y="65"/>
                    <a:pt x="135" y="85"/>
                  </a:cubicBezTo>
                  <a:cubicBezTo>
                    <a:pt x="131" y="95"/>
                    <a:pt x="125" y="105"/>
                    <a:pt x="117" y="114"/>
                  </a:cubicBezTo>
                  <a:cubicBezTo>
                    <a:pt x="115" y="116"/>
                    <a:pt x="113" y="118"/>
                    <a:pt x="111" y="121"/>
                  </a:cubicBezTo>
                  <a:cubicBezTo>
                    <a:pt x="108" y="122"/>
                    <a:pt x="107" y="124"/>
                    <a:pt x="104" y="126"/>
                  </a:cubicBezTo>
                  <a:cubicBezTo>
                    <a:pt x="98" y="130"/>
                    <a:pt x="93" y="133"/>
                    <a:pt x="87" y="136"/>
                  </a:cubicBezTo>
                  <a:cubicBezTo>
                    <a:pt x="75" y="142"/>
                    <a:pt x="62" y="146"/>
                    <a:pt x="47" y="145"/>
                  </a:cubicBezTo>
                  <a:cubicBezTo>
                    <a:pt x="33" y="145"/>
                    <a:pt x="17" y="139"/>
                    <a:pt x="8" y="125"/>
                  </a:cubicBezTo>
                  <a:lnTo>
                    <a:pt x="6" y="121"/>
                  </a:lnTo>
                  <a:cubicBezTo>
                    <a:pt x="5" y="120"/>
                    <a:pt x="4" y="118"/>
                    <a:pt x="3" y="116"/>
                  </a:cubicBezTo>
                  <a:cubicBezTo>
                    <a:pt x="2" y="113"/>
                    <a:pt x="1" y="109"/>
                    <a:pt x="1" y="106"/>
                  </a:cubicBezTo>
                  <a:cubicBezTo>
                    <a:pt x="0" y="99"/>
                    <a:pt x="0" y="92"/>
                    <a:pt x="1" y="86"/>
                  </a:cubicBezTo>
                  <a:cubicBezTo>
                    <a:pt x="3" y="73"/>
                    <a:pt x="7" y="61"/>
                    <a:pt x="12" y="50"/>
                  </a:cubicBezTo>
                  <a:cubicBezTo>
                    <a:pt x="17" y="39"/>
                    <a:pt x="25" y="28"/>
                    <a:pt x="33" y="21"/>
                  </a:cubicBezTo>
                  <a:cubicBezTo>
                    <a:pt x="42" y="13"/>
                    <a:pt x="52" y="8"/>
                    <a:pt x="62" y="5"/>
                  </a:cubicBezTo>
                  <a:cubicBezTo>
                    <a:pt x="83" y="0"/>
                    <a:pt x="101" y="6"/>
                    <a:pt x="110" y="11"/>
                  </a:cubicBezTo>
                  <a:cubicBezTo>
                    <a:pt x="115" y="14"/>
                    <a:pt x="119" y="16"/>
                    <a:pt x="121" y="18"/>
                  </a:cubicBezTo>
                  <a:cubicBezTo>
                    <a:pt x="123" y="20"/>
                    <a:pt x="124" y="21"/>
                    <a:pt x="124" y="21"/>
                  </a:cubicBezTo>
                  <a:lnTo>
                    <a:pt x="124" y="22"/>
                  </a:lnTo>
                  <a:close/>
                  <a:moveTo>
                    <a:pt x="122" y="23"/>
                  </a:moveTo>
                  <a:lnTo>
                    <a:pt x="122" y="23"/>
                  </a:lnTo>
                  <a:cubicBezTo>
                    <a:pt x="122" y="23"/>
                    <a:pt x="121" y="22"/>
                    <a:pt x="119" y="20"/>
                  </a:cubicBezTo>
                  <a:cubicBezTo>
                    <a:pt x="117" y="19"/>
                    <a:pt x="114" y="16"/>
                    <a:pt x="109" y="15"/>
                  </a:cubicBezTo>
                  <a:cubicBezTo>
                    <a:pt x="104" y="14"/>
                    <a:pt x="97" y="14"/>
                    <a:pt x="91" y="16"/>
                  </a:cubicBezTo>
                  <a:cubicBezTo>
                    <a:pt x="84" y="18"/>
                    <a:pt x="77" y="21"/>
                    <a:pt x="70" y="25"/>
                  </a:cubicBezTo>
                  <a:cubicBezTo>
                    <a:pt x="63" y="29"/>
                    <a:pt x="55" y="34"/>
                    <a:pt x="48" y="39"/>
                  </a:cubicBezTo>
                  <a:cubicBezTo>
                    <a:pt x="40" y="45"/>
                    <a:pt x="32" y="50"/>
                    <a:pt x="24" y="58"/>
                  </a:cubicBezTo>
                  <a:cubicBezTo>
                    <a:pt x="16" y="66"/>
                    <a:pt x="10" y="76"/>
                    <a:pt x="9" y="87"/>
                  </a:cubicBezTo>
                  <a:cubicBezTo>
                    <a:pt x="8" y="93"/>
                    <a:pt x="9" y="99"/>
                    <a:pt x="10" y="104"/>
                  </a:cubicBezTo>
                  <a:cubicBezTo>
                    <a:pt x="11" y="106"/>
                    <a:pt x="13" y="109"/>
                    <a:pt x="14" y="111"/>
                  </a:cubicBezTo>
                  <a:cubicBezTo>
                    <a:pt x="15" y="111"/>
                    <a:pt x="15" y="112"/>
                    <a:pt x="16" y="113"/>
                  </a:cubicBezTo>
                  <a:lnTo>
                    <a:pt x="19" y="116"/>
                  </a:lnTo>
                  <a:cubicBezTo>
                    <a:pt x="27" y="122"/>
                    <a:pt x="37" y="123"/>
                    <a:pt x="46" y="121"/>
                  </a:cubicBezTo>
                  <a:cubicBezTo>
                    <a:pt x="56" y="120"/>
                    <a:pt x="66" y="116"/>
                    <a:pt x="74" y="111"/>
                  </a:cubicBezTo>
                  <a:cubicBezTo>
                    <a:pt x="78" y="109"/>
                    <a:pt x="82" y="106"/>
                    <a:pt x="86" y="103"/>
                  </a:cubicBezTo>
                  <a:cubicBezTo>
                    <a:pt x="88" y="102"/>
                    <a:pt x="90" y="100"/>
                    <a:pt x="92" y="98"/>
                  </a:cubicBezTo>
                  <a:lnTo>
                    <a:pt x="97" y="94"/>
                  </a:lnTo>
                  <a:cubicBezTo>
                    <a:pt x="104" y="88"/>
                    <a:pt x="109" y="81"/>
                    <a:pt x="114" y="75"/>
                  </a:cubicBezTo>
                  <a:cubicBezTo>
                    <a:pt x="119" y="68"/>
                    <a:pt x="124" y="62"/>
                    <a:pt x="126" y="56"/>
                  </a:cubicBezTo>
                  <a:cubicBezTo>
                    <a:pt x="129" y="49"/>
                    <a:pt x="130" y="43"/>
                    <a:pt x="129" y="38"/>
                  </a:cubicBezTo>
                  <a:cubicBezTo>
                    <a:pt x="127" y="28"/>
                    <a:pt x="122" y="23"/>
                    <a:pt x="122" y="23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">
              <a:extLst>
                <a:ext uri="{FF2B5EF4-FFF2-40B4-BE49-F238E27FC236}">
                  <a16:creationId xmlns:a16="http://schemas.microsoft.com/office/drawing/2014/main" id="{EDC44B05-F1EF-4411-A34A-FD503B804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" y="3812"/>
              <a:ext cx="51" cy="51"/>
            </a:xfrm>
            <a:custGeom>
              <a:avLst/>
              <a:gdLst>
                <a:gd name="T0" fmla="*/ 125 w 142"/>
                <a:gd name="T1" fmla="*/ 21 h 145"/>
                <a:gd name="T2" fmla="*/ 128 w 142"/>
                <a:gd name="T3" fmla="*/ 25 h 145"/>
                <a:gd name="T4" fmla="*/ 134 w 142"/>
                <a:gd name="T5" fmla="*/ 36 h 145"/>
                <a:gd name="T6" fmla="*/ 135 w 142"/>
                <a:gd name="T7" fmla="*/ 85 h 145"/>
                <a:gd name="T8" fmla="*/ 118 w 142"/>
                <a:gd name="T9" fmla="*/ 114 h 145"/>
                <a:gd name="T10" fmla="*/ 111 w 142"/>
                <a:gd name="T11" fmla="*/ 120 h 145"/>
                <a:gd name="T12" fmla="*/ 105 w 142"/>
                <a:gd name="T13" fmla="*/ 126 h 145"/>
                <a:gd name="T14" fmla="*/ 88 w 142"/>
                <a:gd name="T15" fmla="*/ 136 h 145"/>
                <a:gd name="T16" fmla="*/ 48 w 142"/>
                <a:gd name="T17" fmla="*/ 145 h 145"/>
                <a:gd name="T18" fmla="*/ 9 w 142"/>
                <a:gd name="T19" fmla="*/ 125 h 145"/>
                <a:gd name="T20" fmla="*/ 6 w 142"/>
                <a:gd name="T21" fmla="*/ 121 h 145"/>
                <a:gd name="T22" fmla="*/ 4 w 142"/>
                <a:gd name="T23" fmla="*/ 116 h 145"/>
                <a:gd name="T24" fmla="*/ 1 w 142"/>
                <a:gd name="T25" fmla="*/ 106 h 145"/>
                <a:gd name="T26" fmla="*/ 2 w 142"/>
                <a:gd name="T27" fmla="*/ 86 h 145"/>
                <a:gd name="T28" fmla="*/ 13 w 142"/>
                <a:gd name="T29" fmla="*/ 50 h 145"/>
                <a:gd name="T30" fmla="*/ 34 w 142"/>
                <a:gd name="T31" fmla="*/ 21 h 145"/>
                <a:gd name="T32" fmla="*/ 63 w 142"/>
                <a:gd name="T33" fmla="*/ 5 h 145"/>
                <a:gd name="T34" fmla="*/ 111 w 142"/>
                <a:gd name="T35" fmla="*/ 11 h 145"/>
                <a:gd name="T36" fmla="*/ 122 w 142"/>
                <a:gd name="T37" fmla="*/ 18 h 145"/>
                <a:gd name="T38" fmla="*/ 125 w 142"/>
                <a:gd name="T39" fmla="*/ 21 h 145"/>
                <a:gd name="T40" fmla="*/ 123 w 142"/>
                <a:gd name="T41" fmla="*/ 23 h 145"/>
                <a:gd name="T42" fmla="*/ 123 w 142"/>
                <a:gd name="T43" fmla="*/ 23 h 145"/>
                <a:gd name="T44" fmla="*/ 120 w 142"/>
                <a:gd name="T45" fmla="*/ 20 h 145"/>
                <a:gd name="T46" fmla="*/ 109 w 142"/>
                <a:gd name="T47" fmla="*/ 15 h 145"/>
                <a:gd name="T48" fmla="*/ 91 w 142"/>
                <a:gd name="T49" fmla="*/ 15 h 145"/>
                <a:gd name="T50" fmla="*/ 71 w 142"/>
                <a:gd name="T51" fmla="*/ 25 h 145"/>
                <a:gd name="T52" fmla="*/ 49 w 142"/>
                <a:gd name="T53" fmla="*/ 39 h 145"/>
                <a:gd name="T54" fmla="*/ 25 w 142"/>
                <a:gd name="T55" fmla="*/ 58 h 145"/>
                <a:gd name="T56" fmla="*/ 10 w 142"/>
                <a:gd name="T57" fmla="*/ 87 h 145"/>
                <a:gd name="T58" fmla="*/ 11 w 142"/>
                <a:gd name="T59" fmla="*/ 103 h 145"/>
                <a:gd name="T60" fmla="*/ 15 w 142"/>
                <a:gd name="T61" fmla="*/ 110 h 145"/>
                <a:gd name="T62" fmla="*/ 17 w 142"/>
                <a:gd name="T63" fmla="*/ 113 h 145"/>
                <a:gd name="T64" fmla="*/ 20 w 142"/>
                <a:gd name="T65" fmla="*/ 116 h 145"/>
                <a:gd name="T66" fmla="*/ 47 w 142"/>
                <a:gd name="T67" fmla="*/ 121 h 145"/>
                <a:gd name="T68" fmla="*/ 75 w 142"/>
                <a:gd name="T69" fmla="*/ 111 h 145"/>
                <a:gd name="T70" fmla="*/ 87 w 142"/>
                <a:gd name="T71" fmla="*/ 103 h 145"/>
                <a:gd name="T72" fmla="*/ 93 w 142"/>
                <a:gd name="T73" fmla="*/ 98 h 145"/>
                <a:gd name="T74" fmla="*/ 98 w 142"/>
                <a:gd name="T75" fmla="*/ 94 h 145"/>
                <a:gd name="T76" fmla="*/ 115 w 142"/>
                <a:gd name="T77" fmla="*/ 75 h 145"/>
                <a:gd name="T78" fmla="*/ 127 w 142"/>
                <a:gd name="T79" fmla="*/ 55 h 145"/>
                <a:gd name="T80" fmla="*/ 130 w 142"/>
                <a:gd name="T81" fmla="*/ 38 h 145"/>
                <a:gd name="T82" fmla="*/ 123 w 142"/>
                <a:gd name="T83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2" h="145">
                  <a:moveTo>
                    <a:pt x="125" y="21"/>
                  </a:moveTo>
                  <a:cubicBezTo>
                    <a:pt x="125" y="21"/>
                    <a:pt x="126" y="23"/>
                    <a:pt x="128" y="25"/>
                  </a:cubicBezTo>
                  <a:cubicBezTo>
                    <a:pt x="130" y="27"/>
                    <a:pt x="132" y="31"/>
                    <a:pt x="134" y="36"/>
                  </a:cubicBezTo>
                  <a:cubicBezTo>
                    <a:pt x="139" y="47"/>
                    <a:pt x="142" y="65"/>
                    <a:pt x="135" y="85"/>
                  </a:cubicBezTo>
                  <a:cubicBezTo>
                    <a:pt x="132" y="95"/>
                    <a:pt x="126" y="105"/>
                    <a:pt x="118" y="114"/>
                  </a:cubicBezTo>
                  <a:cubicBezTo>
                    <a:pt x="116" y="116"/>
                    <a:pt x="114" y="118"/>
                    <a:pt x="111" y="120"/>
                  </a:cubicBezTo>
                  <a:cubicBezTo>
                    <a:pt x="109" y="122"/>
                    <a:pt x="107" y="124"/>
                    <a:pt x="105" y="126"/>
                  </a:cubicBezTo>
                  <a:cubicBezTo>
                    <a:pt x="99" y="130"/>
                    <a:pt x="94" y="133"/>
                    <a:pt x="88" y="136"/>
                  </a:cubicBezTo>
                  <a:cubicBezTo>
                    <a:pt x="76" y="142"/>
                    <a:pt x="62" y="145"/>
                    <a:pt x="48" y="145"/>
                  </a:cubicBezTo>
                  <a:cubicBezTo>
                    <a:pt x="33" y="145"/>
                    <a:pt x="18" y="139"/>
                    <a:pt x="9" y="125"/>
                  </a:cubicBezTo>
                  <a:lnTo>
                    <a:pt x="6" y="121"/>
                  </a:lnTo>
                  <a:cubicBezTo>
                    <a:pt x="5" y="120"/>
                    <a:pt x="5" y="118"/>
                    <a:pt x="4" y="116"/>
                  </a:cubicBezTo>
                  <a:cubicBezTo>
                    <a:pt x="3" y="112"/>
                    <a:pt x="2" y="109"/>
                    <a:pt x="1" y="106"/>
                  </a:cubicBezTo>
                  <a:cubicBezTo>
                    <a:pt x="0" y="99"/>
                    <a:pt x="1" y="92"/>
                    <a:pt x="2" y="86"/>
                  </a:cubicBezTo>
                  <a:cubicBezTo>
                    <a:pt x="4" y="73"/>
                    <a:pt x="7" y="61"/>
                    <a:pt x="13" y="50"/>
                  </a:cubicBezTo>
                  <a:cubicBezTo>
                    <a:pt x="18" y="39"/>
                    <a:pt x="25" y="28"/>
                    <a:pt x="34" y="21"/>
                  </a:cubicBezTo>
                  <a:cubicBezTo>
                    <a:pt x="43" y="12"/>
                    <a:pt x="53" y="7"/>
                    <a:pt x="63" y="5"/>
                  </a:cubicBezTo>
                  <a:cubicBezTo>
                    <a:pt x="84" y="0"/>
                    <a:pt x="101" y="5"/>
                    <a:pt x="111" y="11"/>
                  </a:cubicBezTo>
                  <a:cubicBezTo>
                    <a:pt x="116" y="13"/>
                    <a:pt x="120" y="16"/>
                    <a:pt x="122" y="18"/>
                  </a:cubicBezTo>
                  <a:cubicBezTo>
                    <a:pt x="124" y="20"/>
                    <a:pt x="125" y="21"/>
                    <a:pt x="125" y="21"/>
                  </a:cubicBezTo>
                  <a:close/>
                  <a:moveTo>
                    <a:pt x="123" y="23"/>
                  </a:moveTo>
                  <a:lnTo>
                    <a:pt x="123" y="23"/>
                  </a:lnTo>
                  <a:cubicBezTo>
                    <a:pt x="123" y="23"/>
                    <a:pt x="122" y="22"/>
                    <a:pt x="120" y="20"/>
                  </a:cubicBezTo>
                  <a:cubicBezTo>
                    <a:pt x="118" y="18"/>
                    <a:pt x="114" y="16"/>
                    <a:pt x="109" y="15"/>
                  </a:cubicBezTo>
                  <a:cubicBezTo>
                    <a:pt x="105" y="14"/>
                    <a:pt x="98" y="14"/>
                    <a:pt x="91" y="15"/>
                  </a:cubicBezTo>
                  <a:cubicBezTo>
                    <a:pt x="85" y="17"/>
                    <a:pt x="78" y="21"/>
                    <a:pt x="71" y="25"/>
                  </a:cubicBezTo>
                  <a:cubicBezTo>
                    <a:pt x="64" y="29"/>
                    <a:pt x="56" y="34"/>
                    <a:pt x="49" y="39"/>
                  </a:cubicBezTo>
                  <a:cubicBezTo>
                    <a:pt x="41" y="45"/>
                    <a:pt x="32" y="50"/>
                    <a:pt x="25" y="58"/>
                  </a:cubicBezTo>
                  <a:cubicBezTo>
                    <a:pt x="17" y="65"/>
                    <a:pt x="11" y="76"/>
                    <a:pt x="10" y="87"/>
                  </a:cubicBezTo>
                  <a:cubicBezTo>
                    <a:pt x="9" y="93"/>
                    <a:pt x="9" y="98"/>
                    <a:pt x="11" y="103"/>
                  </a:cubicBezTo>
                  <a:cubicBezTo>
                    <a:pt x="12" y="106"/>
                    <a:pt x="13" y="108"/>
                    <a:pt x="15" y="110"/>
                  </a:cubicBezTo>
                  <a:cubicBezTo>
                    <a:pt x="15" y="111"/>
                    <a:pt x="16" y="112"/>
                    <a:pt x="17" y="113"/>
                  </a:cubicBezTo>
                  <a:lnTo>
                    <a:pt x="20" y="116"/>
                  </a:lnTo>
                  <a:cubicBezTo>
                    <a:pt x="28" y="121"/>
                    <a:pt x="38" y="122"/>
                    <a:pt x="47" y="121"/>
                  </a:cubicBezTo>
                  <a:cubicBezTo>
                    <a:pt x="57" y="120"/>
                    <a:pt x="66" y="116"/>
                    <a:pt x="75" y="111"/>
                  </a:cubicBezTo>
                  <a:cubicBezTo>
                    <a:pt x="79" y="109"/>
                    <a:pt x="83" y="106"/>
                    <a:pt x="87" y="103"/>
                  </a:cubicBezTo>
                  <a:cubicBezTo>
                    <a:pt x="88" y="102"/>
                    <a:pt x="91" y="100"/>
                    <a:pt x="93" y="98"/>
                  </a:cubicBezTo>
                  <a:lnTo>
                    <a:pt x="98" y="94"/>
                  </a:lnTo>
                  <a:cubicBezTo>
                    <a:pt x="105" y="88"/>
                    <a:pt x="110" y="81"/>
                    <a:pt x="115" y="75"/>
                  </a:cubicBezTo>
                  <a:cubicBezTo>
                    <a:pt x="120" y="68"/>
                    <a:pt x="124" y="62"/>
                    <a:pt x="127" y="55"/>
                  </a:cubicBezTo>
                  <a:cubicBezTo>
                    <a:pt x="130" y="49"/>
                    <a:pt x="130" y="43"/>
                    <a:pt x="130" y="38"/>
                  </a:cubicBezTo>
                  <a:cubicBezTo>
                    <a:pt x="128" y="27"/>
                    <a:pt x="123" y="23"/>
                    <a:pt x="123" y="23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">
              <a:extLst>
                <a:ext uri="{FF2B5EF4-FFF2-40B4-BE49-F238E27FC236}">
                  <a16:creationId xmlns:a16="http://schemas.microsoft.com/office/drawing/2014/main" id="{DD5E588A-8B08-4029-B935-9A52A141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" y="3749"/>
              <a:ext cx="44" cy="45"/>
            </a:xfrm>
            <a:custGeom>
              <a:avLst/>
              <a:gdLst>
                <a:gd name="T0" fmla="*/ 122 w 123"/>
                <a:gd name="T1" fmla="*/ 55 h 127"/>
                <a:gd name="T2" fmla="*/ 122 w 123"/>
                <a:gd name="T3" fmla="*/ 59 h 127"/>
                <a:gd name="T4" fmla="*/ 122 w 123"/>
                <a:gd name="T5" fmla="*/ 70 h 127"/>
                <a:gd name="T6" fmla="*/ 119 w 123"/>
                <a:gd name="T7" fmla="*/ 88 h 127"/>
                <a:gd name="T8" fmla="*/ 106 w 123"/>
                <a:gd name="T9" fmla="*/ 110 h 127"/>
                <a:gd name="T10" fmla="*/ 79 w 123"/>
                <a:gd name="T11" fmla="*/ 125 h 127"/>
                <a:gd name="T12" fmla="*/ 70 w 123"/>
                <a:gd name="T13" fmla="*/ 127 h 127"/>
                <a:gd name="T14" fmla="*/ 63 w 123"/>
                <a:gd name="T15" fmla="*/ 127 h 127"/>
                <a:gd name="T16" fmla="*/ 45 w 123"/>
                <a:gd name="T17" fmla="*/ 125 h 127"/>
                <a:gd name="T18" fmla="*/ 13 w 123"/>
                <a:gd name="T19" fmla="*/ 106 h 127"/>
                <a:gd name="T20" fmla="*/ 0 w 123"/>
                <a:gd name="T21" fmla="*/ 70 h 127"/>
                <a:gd name="T22" fmla="*/ 3 w 123"/>
                <a:gd name="T23" fmla="*/ 53 h 127"/>
                <a:gd name="T24" fmla="*/ 11 w 123"/>
                <a:gd name="T25" fmla="*/ 37 h 127"/>
                <a:gd name="T26" fmla="*/ 33 w 123"/>
                <a:gd name="T27" fmla="*/ 13 h 127"/>
                <a:gd name="T28" fmla="*/ 63 w 123"/>
                <a:gd name="T29" fmla="*/ 1 h 127"/>
                <a:gd name="T30" fmla="*/ 93 w 123"/>
                <a:gd name="T31" fmla="*/ 7 h 127"/>
                <a:gd name="T32" fmla="*/ 111 w 123"/>
                <a:gd name="T33" fmla="*/ 24 h 127"/>
                <a:gd name="T34" fmla="*/ 118 w 123"/>
                <a:gd name="T35" fmla="*/ 41 h 127"/>
                <a:gd name="T36" fmla="*/ 122 w 123"/>
                <a:gd name="T37" fmla="*/ 55 h 127"/>
                <a:gd name="T38" fmla="*/ 119 w 123"/>
                <a:gd name="T39" fmla="*/ 56 h 127"/>
                <a:gd name="T40" fmla="*/ 119 w 123"/>
                <a:gd name="T41" fmla="*/ 56 h 127"/>
                <a:gd name="T42" fmla="*/ 114 w 123"/>
                <a:gd name="T43" fmla="*/ 43 h 127"/>
                <a:gd name="T44" fmla="*/ 103 w 123"/>
                <a:gd name="T45" fmla="*/ 32 h 127"/>
                <a:gd name="T46" fmla="*/ 85 w 123"/>
                <a:gd name="T47" fmla="*/ 27 h 127"/>
                <a:gd name="T48" fmla="*/ 65 w 123"/>
                <a:gd name="T49" fmla="*/ 24 h 127"/>
                <a:gd name="T50" fmla="*/ 40 w 123"/>
                <a:gd name="T51" fmla="*/ 26 h 127"/>
                <a:gd name="T52" fmla="*/ 18 w 123"/>
                <a:gd name="T53" fmla="*/ 42 h 127"/>
                <a:gd name="T54" fmla="*/ 13 w 123"/>
                <a:gd name="T55" fmla="*/ 55 h 127"/>
                <a:gd name="T56" fmla="*/ 15 w 123"/>
                <a:gd name="T57" fmla="*/ 69 h 127"/>
                <a:gd name="T58" fmla="*/ 30 w 123"/>
                <a:gd name="T59" fmla="*/ 88 h 127"/>
                <a:gd name="T60" fmla="*/ 51 w 123"/>
                <a:gd name="T61" fmla="*/ 97 h 127"/>
                <a:gd name="T62" fmla="*/ 62 w 123"/>
                <a:gd name="T63" fmla="*/ 98 h 127"/>
                <a:gd name="T64" fmla="*/ 68 w 123"/>
                <a:gd name="T65" fmla="*/ 98 h 127"/>
                <a:gd name="T66" fmla="*/ 73 w 123"/>
                <a:gd name="T67" fmla="*/ 97 h 127"/>
                <a:gd name="T68" fmla="*/ 92 w 123"/>
                <a:gd name="T69" fmla="*/ 92 h 127"/>
                <a:gd name="T70" fmla="*/ 109 w 123"/>
                <a:gd name="T71" fmla="*/ 82 h 127"/>
                <a:gd name="T72" fmla="*/ 117 w 123"/>
                <a:gd name="T73" fmla="*/ 69 h 127"/>
                <a:gd name="T74" fmla="*/ 119 w 123"/>
                <a:gd name="T75" fmla="*/ 59 h 127"/>
                <a:gd name="T76" fmla="*/ 119 w 123"/>
                <a:gd name="T77" fmla="*/ 5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" h="127">
                  <a:moveTo>
                    <a:pt x="122" y="55"/>
                  </a:moveTo>
                  <a:cubicBezTo>
                    <a:pt x="122" y="55"/>
                    <a:pt x="122" y="57"/>
                    <a:pt x="122" y="59"/>
                  </a:cubicBezTo>
                  <a:cubicBezTo>
                    <a:pt x="122" y="62"/>
                    <a:pt x="123" y="65"/>
                    <a:pt x="122" y="70"/>
                  </a:cubicBezTo>
                  <a:cubicBezTo>
                    <a:pt x="122" y="75"/>
                    <a:pt x="121" y="81"/>
                    <a:pt x="119" y="88"/>
                  </a:cubicBezTo>
                  <a:cubicBezTo>
                    <a:pt x="117" y="95"/>
                    <a:pt x="113" y="103"/>
                    <a:pt x="106" y="110"/>
                  </a:cubicBezTo>
                  <a:cubicBezTo>
                    <a:pt x="99" y="117"/>
                    <a:pt x="90" y="122"/>
                    <a:pt x="79" y="125"/>
                  </a:cubicBezTo>
                  <a:cubicBezTo>
                    <a:pt x="76" y="126"/>
                    <a:pt x="74" y="126"/>
                    <a:pt x="70" y="127"/>
                  </a:cubicBezTo>
                  <a:cubicBezTo>
                    <a:pt x="68" y="127"/>
                    <a:pt x="66" y="127"/>
                    <a:pt x="63" y="127"/>
                  </a:cubicBezTo>
                  <a:cubicBezTo>
                    <a:pt x="56" y="127"/>
                    <a:pt x="51" y="126"/>
                    <a:pt x="45" y="125"/>
                  </a:cubicBezTo>
                  <a:cubicBezTo>
                    <a:pt x="33" y="121"/>
                    <a:pt x="22" y="115"/>
                    <a:pt x="13" y="106"/>
                  </a:cubicBezTo>
                  <a:cubicBezTo>
                    <a:pt x="4" y="96"/>
                    <a:pt x="0" y="83"/>
                    <a:pt x="0" y="70"/>
                  </a:cubicBezTo>
                  <a:cubicBezTo>
                    <a:pt x="0" y="65"/>
                    <a:pt x="1" y="58"/>
                    <a:pt x="3" y="53"/>
                  </a:cubicBezTo>
                  <a:cubicBezTo>
                    <a:pt x="5" y="47"/>
                    <a:pt x="8" y="42"/>
                    <a:pt x="11" y="37"/>
                  </a:cubicBezTo>
                  <a:cubicBezTo>
                    <a:pt x="17" y="28"/>
                    <a:pt x="24" y="20"/>
                    <a:pt x="33" y="13"/>
                  </a:cubicBezTo>
                  <a:cubicBezTo>
                    <a:pt x="42" y="6"/>
                    <a:pt x="53" y="1"/>
                    <a:pt x="63" y="1"/>
                  </a:cubicBezTo>
                  <a:cubicBezTo>
                    <a:pt x="74" y="0"/>
                    <a:pt x="84" y="2"/>
                    <a:pt x="93" y="7"/>
                  </a:cubicBezTo>
                  <a:cubicBezTo>
                    <a:pt x="101" y="11"/>
                    <a:pt x="107" y="18"/>
                    <a:pt x="111" y="24"/>
                  </a:cubicBezTo>
                  <a:cubicBezTo>
                    <a:pt x="115" y="30"/>
                    <a:pt x="117" y="36"/>
                    <a:pt x="118" y="41"/>
                  </a:cubicBezTo>
                  <a:cubicBezTo>
                    <a:pt x="121" y="50"/>
                    <a:pt x="122" y="55"/>
                    <a:pt x="122" y="55"/>
                  </a:cubicBezTo>
                  <a:close/>
                  <a:moveTo>
                    <a:pt x="119" y="56"/>
                  </a:moveTo>
                  <a:lnTo>
                    <a:pt x="119" y="56"/>
                  </a:lnTo>
                  <a:cubicBezTo>
                    <a:pt x="119" y="56"/>
                    <a:pt x="119" y="50"/>
                    <a:pt x="114" y="43"/>
                  </a:cubicBezTo>
                  <a:cubicBezTo>
                    <a:pt x="112" y="39"/>
                    <a:pt x="108" y="35"/>
                    <a:pt x="103" y="32"/>
                  </a:cubicBezTo>
                  <a:cubicBezTo>
                    <a:pt x="97" y="30"/>
                    <a:pt x="91" y="28"/>
                    <a:pt x="85" y="27"/>
                  </a:cubicBezTo>
                  <a:cubicBezTo>
                    <a:pt x="78" y="26"/>
                    <a:pt x="71" y="25"/>
                    <a:pt x="65" y="24"/>
                  </a:cubicBezTo>
                  <a:cubicBezTo>
                    <a:pt x="56" y="24"/>
                    <a:pt x="49" y="24"/>
                    <a:pt x="40" y="26"/>
                  </a:cubicBezTo>
                  <a:cubicBezTo>
                    <a:pt x="31" y="28"/>
                    <a:pt x="22" y="33"/>
                    <a:pt x="18" y="42"/>
                  </a:cubicBezTo>
                  <a:cubicBezTo>
                    <a:pt x="15" y="46"/>
                    <a:pt x="13" y="50"/>
                    <a:pt x="13" y="55"/>
                  </a:cubicBezTo>
                  <a:cubicBezTo>
                    <a:pt x="13" y="60"/>
                    <a:pt x="13" y="63"/>
                    <a:pt x="15" y="69"/>
                  </a:cubicBezTo>
                  <a:cubicBezTo>
                    <a:pt x="18" y="77"/>
                    <a:pt x="23" y="84"/>
                    <a:pt x="30" y="88"/>
                  </a:cubicBezTo>
                  <a:cubicBezTo>
                    <a:pt x="36" y="93"/>
                    <a:pt x="43" y="96"/>
                    <a:pt x="51" y="97"/>
                  </a:cubicBezTo>
                  <a:cubicBezTo>
                    <a:pt x="55" y="98"/>
                    <a:pt x="59" y="98"/>
                    <a:pt x="62" y="98"/>
                  </a:cubicBezTo>
                  <a:cubicBezTo>
                    <a:pt x="63" y="98"/>
                    <a:pt x="66" y="98"/>
                    <a:pt x="68" y="98"/>
                  </a:cubicBezTo>
                  <a:cubicBezTo>
                    <a:pt x="69" y="98"/>
                    <a:pt x="71" y="97"/>
                    <a:pt x="73" y="97"/>
                  </a:cubicBezTo>
                  <a:cubicBezTo>
                    <a:pt x="80" y="96"/>
                    <a:pt x="86" y="94"/>
                    <a:pt x="92" y="92"/>
                  </a:cubicBezTo>
                  <a:cubicBezTo>
                    <a:pt x="98" y="89"/>
                    <a:pt x="104" y="86"/>
                    <a:pt x="109" y="82"/>
                  </a:cubicBezTo>
                  <a:cubicBezTo>
                    <a:pt x="113" y="78"/>
                    <a:pt x="116" y="73"/>
                    <a:pt x="117" y="69"/>
                  </a:cubicBezTo>
                  <a:cubicBezTo>
                    <a:pt x="119" y="65"/>
                    <a:pt x="119" y="62"/>
                    <a:pt x="119" y="59"/>
                  </a:cubicBezTo>
                  <a:cubicBezTo>
                    <a:pt x="119" y="57"/>
                    <a:pt x="119" y="56"/>
                    <a:pt x="119" y="56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">
              <a:extLst>
                <a:ext uri="{FF2B5EF4-FFF2-40B4-BE49-F238E27FC236}">
                  <a16:creationId xmlns:a16="http://schemas.microsoft.com/office/drawing/2014/main" id="{F7BD296B-FE63-4AFC-BB15-E941F5DF5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" y="3435"/>
              <a:ext cx="44" cy="46"/>
            </a:xfrm>
            <a:custGeom>
              <a:avLst/>
              <a:gdLst>
                <a:gd name="T0" fmla="*/ 104 w 121"/>
                <a:gd name="T1" fmla="*/ 27 h 130"/>
                <a:gd name="T2" fmla="*/ 107 w 121"/>
                <a:gd name="T3" fmla="*/ 30 h 130"/>
                <a:gd name="T4" fmla="*/ 113 w 121"/>
                <a:gd name="T5" fmla="*/ 39 h 130"/>
                <a:gd name="T6" fmla="*/ 119 w 121"/>
                <a:gd name="T7" fmla="*/ 56 h 130"/>
                <a:gd name="T8" fmla="*/ 119 w 121"/>
                <a:gd name="T9" fmla="*/ 82 h 130"/>
                <a:gd name="T10" fmla="*/ 104 w 121"/>
                <a:gd name="T11" fmla="*/ 108 h 130"/>
                <a:gd name="T12" fmla="*/ 98 w 121"/>
                <a:gd name="T13" fmla="*/ 114 h 130"/>
                <a:gd name="T14" fmla="*/ 91 w 121"/>
                <a:gd name="T15" fmla="*/ 119 h 130"/>
                <a:gd name="T16" fmla="*/ 75 w 121"/>
                <a:gd name="T17" fmla="*/ 126 h 130"/>
                <a:gd name="T18" fmla="*/ 38 w 121"/>
                <a:gd name="T19" fmla="*/ 126 h 130"/>
                <a:gd name="T20" fmla="*/ 8 w 121"/>
                <a:gd name="T21" fmla="*/ 103 h 130"/>
                <a:gd name="T22" fmla="*/ 0 w 121"/>
                <a:gd name="T23" fmla="*/ 69 h 130"/>
                <a:gd name="T24" fmla="*/ 7 w 121"/>
                <a:gd name="T25" fmla="*/ 37 h 130"/>
                <a:gd name="T26" fmla="*/ 26 w 121"/>
                <a:gd name="T27" fmla="*/ 11 h 130"/>
                <a:gd name="T28" fmla="*/ 54 w 121"/>
                <a:gd name="T29" fmla="*/ 0 h 130"/>
                <a:gd name="T30" fmla="*/ 79 w 121"/>
                <a:gd name="T31" fmla="*/ 6 h 130"/>
                <a:gd name="T32" fmla="*/ 94 w 121"/>
                <a:gd name="T33" fmla="*/ 16 h 130"/>
                <a:gd name="T34" fmla="*/ 104 w 121"/>
                <a:gd name="T35" fmla="*/ 27 h 130"/>
                <a:gd name="T36" fmla="*/ 102 w 121"/>
                <a:gd name="T37" fmla="*/ 28 h 130"/>
                <a:gd name="T38" fmla="*/ 102 w 121"/>
                <a:gd name="T39" fmla="*/ 28 h 130"/>
                <a:gd name="T40" fmla="*/ 91 w 121"/>
                <a:gd name="T41" fmla="*/ 20 h 130"/>
                <a:gd name="T42" fmla="*/ 76 w 121"/>
                <a:gd name="T43" fmla="*/ 17 h 130"/>
                <a:gd name="T44" fmla="*/ 58 w 121"/>
                <a:gd name="T45" fmla="*/ 22 h 130"/>
                <a:gd name="T46" fmla="*/ 39 w 121"/>
                <a:gd name="T47" fmla="*/ 30 h 130"/>
                <a:gd name="T48" fmla="*/ 19 w 121"/>
                <a:gd name="T49" fmla="*/ 44 h 130"/>
                <a:gd name="T50" fmla="*/ 8 w 121"/>
                <a:gd name="T51" fmla="*/ 69 h 130"/>
                <a:gd name="T52" fmla="*/ 20 w 121"/>
                <a:gd name="T53" fmla="*/ 94 h 130"/>
                <a:gd name="T54" fmla="*/ 43 w 121"/>
                <a:gd name="T55" fmla="*/ 103 h 130"/>
                <a:gd name="T56" fmla="*/ 66 w 121"/>
                <a:gd name="T57" fmla="*/ 99 h 130"/>
                <a:gd name="T58" fmla="*/ 75 w 121"/>
                <a:gd name="T59" fmla="*/ 94 h 130"/>
                <a:gd name="T60" fmla="*/ 81 w 121"/>
                <a:gd name="T61" fmla="*/ 91 h 130"/>
                <a:gd name="T62" fmla="*/ 85 w 121"/>
                <a:gd name="T63" fmla="*/ 88 h 130"/>
                <a:gd name="T64" fmla="*/ 98 w 121"/>
                <a:gd name="T65" fmla="*/ 73 h 130"/>
                <a:gd name="T66" fmla="*/ 107 w 121"/>
                <a:gd name="T67" fmla="*/ 56 h 130"/>
                <a:gd name="T68" fmla="*/ 108 w 121"/>
                <a:gd name="T69" fmla="*/ 41 h 130"/>
                <a:gd name="T70" fmla="*/ 104 w 121"/>
                <a:gd name="T71" fmla="*/ 31 h 130"/>
                <a:gd name="T72" fmla="*/ 102 w 121"/>
                <a:gd name="T73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1" h="130">
                  <a:moveTo>
                    <a:pt x="104" y="27"/>
                  </a:moveTo>
                  <a:cubicBezTo>
                    <a:pt x="104" y="27"/>
                    <a:pt x="105" y="28"/>
                    <a:pt x="107" y="30"/>
                  </a:cubicBezTo>
                  <a:cubicBezTo>
                    <a:pt x="108" y="32"/>
                    <a:pt x="110" y="35"/>
                    <a:pt x="113" y="39"/>
                  </a:cubicBezTo>
                  <a:cubicBezTo>
                    <a:pt x="115" y="44"/>
                    <a:pt x="117" y="49"/>
                    <a:pt x="119" y="56"/>
                  </a:cubicBezTo>
                  <a:cubicBezTo>
                    <a:pt x="121" y="63"/>
                    <a:pt x="121" y="72"/>
                    <a:pt x="119" y="82"/>
                  </a:cubicBezTo>
                  <a:cubicBezTo>
                    <a:pt x="117" y="91"/>
                    <a:pt x="112" y="100"/>
                    <a:pt x="104" y="108"/>
                  </a:cubicBezTo>
                  <a:cubicBezTo>
                    <a:pt x="102" y="110"/>
                    <a:pt x="101" y="112"/>
                    <a:pt x="98" y="114"/>
                  </a:cubicBezTo>
                  <a:cubicBezTo>
                    <a:pt x="96" y="116"/>
                    <a:pt x="94" y="117"/>
                    <a:pt x="91" y="119"/>
                  </a:cubicBezTo>
                  <a:cubicBezTo>
                    <a:pt x="86" y="122"/>
                    <a:pt x="81" y="124"/>
                    <a:pt x="75" y="126"/>
                  </a:cubicBezTo>
                  <a:cubicBezTo>
                    <a:pt x="63" y="129"/>
                    <a:pt x="50" y="130"/>
                    <a:pt x="38" y="126"/>
                  </a:cubicBezTo>
                  <a:cubicBezTo>
                    <a:pt x="25" y="123"/>
                    <a:pt x="14" y="114"/>
                    <a:pt x="8" y="103"/>
                  </a:cubicBezTo>
                  <a:cubicBezTo>
                    <a:pt x="2" y="92"/>
                    <a:pt x="0" y="80"/>
                    <a:pt x="0" y="69"/>
                  </a:cubicBezTo>
                  <a:cubicBezTo>
                    <a:pt x="1" y="58"/>
                    <a:pt x="3" y="47"/>
                    <a:pt x="7" y="37"/>
                  </a:cubicBezTo>
                  <a:cubicBezTo>
                    <a:pt x="11" y="26"/>
                    <a:pt x="18" y="16"/>
                    <a:pt x="26" y="11"/>
                  </a:cubicBezTo>
                  <a:cubicBezTo>
                    <a:pt x="35" y="4"/>
                    <a:pt x="45" y="1"/>
                    <a:pt x="54" y="0"/>
                  </a:cubicBezTo>
                  <a:cubicBezTo>
                    <a:pt x="64" y="0"/>
                    <a:pt x="72" y="3"/>
                    <a:pt x="79" y="6"/>
                  </a:cubicBezTo>
                  <a:cubicBezTo>
                    <a:pt x="85" y="9"/>
                    <a:pt x="90" y="13"/>
                    <a:pt x="94" y="16"/>
                  </a:cubicBezTo>
                  <a:cubicBezTo>
                    <a:pt x="101" y="22"/>
                    <a:pt x="104" y="27"/>
                    <a:pt x="104" y="27"/>
                  </a:cubicBezTo>
                  <a:close/>
                  <a:moveTo>
                    <a:pt x="102" y="28"/>
                  </a:moveTo>
                  <a:lnTo>
                    <a:pt x="102" y="28"/>
                  </a:lnTo>
                  <a:cubicBezTo>
                    <a:pt x="102" y="29"/>
                    <a:pt x="99" y="24"/>
                    <a:pt x="91" y="20"/>
                  </a:cubicBezTo>
                  <a:cubicBezTo>
                    <a:pt x="87" y="18"/>
                    <a:pt x="82" y="17"/>
                    <a:pt x="76" y="17"/>
                  </a:cubicBezTo>
                  <a:cubicBezTo>
                    <a:pt x="70" y="17"/>
                    <a:pt x="64" y="19"/>
                    <a:pt x="58" y="22"/>
                  </a:cubicBezTo>
                  <a:cubicBezTo>
                    <a:pt x="52" y="24"/>
                    <a:pt x="45" y="27"/>
                    <a:pt x="39" y="30"/>
                  </a:cubicBezTo>
                  <a:cubicBezTo>
                    <a:pt x="32" y="34"/>
                    <a:pt x="25" y="38"/>
                    <a:pt x="19" y="44"/>
                  </a:cubicBezTo>
                  <a:cubicBezTo>
                    <a:pt x="13" y="51"/>
                    <a:pt x="8" y="60"/>
                    <a:pt x="8" y="69"/>
                  </a:cubicBezTo>
                  <a:cubicBezTo>
                    <a:pt x="8" y="79"/>
                    <a:pt x="13" y="88"/>
                    <a:pt x="20" y="94"/>
                  </a:cubicBezTo>
                  <a:cubicBezTo>
                    <a:pt x="27" y="100"/>
                    <a:pt x="35" y="102"/>
                    <a:pt x="43" y="103"/>
                  </a:cubicBezTo>
                  <a:cubicBezTo>
                    <a:pt x="51" y="104"/>
                    <a:pt x="59" y="102"/>
                    <a:pt x="66" y="99"/>
                  </a:cubicBezTo>
                  <a:cubicBezTo>
                    <a:pt x="69" y="98"/>
                    <a:pt x="73" y="96"/>
                    <a:pt x="75" y="94"/>
                  </a:cubicBezTo>
                  <a:cubicBezTo>
                    <a:pt x="77" y="94"/>
                    <a:pt x="79" y="92"/>
                    <a:pt x="81" y="91"/>
                  </a:cubicBezTo>
                  <a:cubicBezTo>
                    <a:pt x="81" y="90"/>
                    <a:pt x="83" y="89"/>
                    <a:pt x="85" y="88"/>
                  </a:cubicBezTo>
                  <a:cubicBezTo>
                    <a:pt x="90" y="83"/>
                    <a:pt x="94" y="78"/>
                    <a:pt x="98" y="73"/>
                  </a:cubicBezTo>
                  <a:cubicBezTo>
                    <a:pt x="102" y="68"/>
                    <a:pt x="105" y="62"/>
                    <a:pt x="107" y="56"/>
                  </a:cubicBezTo>
                  <a:cubicBezTo>
                    <a:pt x="109" y="51"/>
                    <a:pt x="109" y="45"/>
                    <a:pt x="108" y="41"/>
                  </a:cubicBezTo>
                  <a:cubicBezTo>
                    <a:pt x="107" y="37"/>
                    <a:pt x="106" y="33"/>
                    <a:pt x="104" y="31"/>
                  </a:cubicBezTo>
                  <a:cubicBezTo>
                    <a:pt x="103" y="29"/>
                    <a:pt x="102" y="28"/>
                    <a:pt x="102" y="28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">
              <a:extLst>
                <a:ext uri="{FF2B5EF4-FFF2-40B4-BE49-F238E27FC236}">
                  <a16:creationId xmlns:a16="http://schemas.microsoft.com/office/drawing/2014/main" id="{9B25BB4D-F658-4362-820E-BC0CCFC6B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" y="3530"/>
              <a:ext cx="44" cy="46"/>
            </a:xfrm>
            <a:custGeom>
              <a:avLst/>
              <a:gdLst>
                <a:gd name="T0" fmla="*/ 105 w 122"/>
                <a:gd name="T1" fmla="*/ 27 h 130"/>
                <a:gd name="T2" fmla="*/ 107 w 122"/>
                <a:gd name="T3" fmla="*/ 30 h 130"/>
                <a:gd name="T4" fmla="*/ 113 w 122"/>
                <a:gd name="T5" fmla="*/ 39 h 130"/>
                <a:gd name="T6" fmla="*/ 119 w 122"/>
                <a:gd name="T7" fmla="*/ 56 h 130"/>
                <a:gd name="T8" fmla="*/ 120 w 122"/>
                <a:gd name="T9" fmla="*/ 82 h 130"/>
                <a:gd name="T10" fmla="*/ 104 w 122"/>
                <a:gd name="T11" fmla="*/ 108 h 130"/>
                <a:gd name="T12" fmla="*/ 98 w 122"/>
                <a:gd name="T13" fmla="*/ 114 h 130"/>
                <a:gd name="T14" fmla="*/ 92 w 122"/>
                <a:gd name="T15" fmla="*/ 119 h 130"/>
                <a:gd name="T16" fmla="*/ 75 w 122"/>
                <a:gd name="T17" fmla="*/ 126 h 130"/>
                <a:gd name="T18" fmla="*/ 38 w 122"/>
                <a:gd name="T19" fmla="*/ 126 h 130"/>
                <a:gd name="T20" fmla="*/ 8 w 122"/>
                <a:gd name="T21" fmla="*/ 103 h 130"/>
                <a:gd name="T22" fmla="*/ 2 w 122"/>
                <a:gd name="T23" fmla="*/ 86 h 130"/>
                <a:gd name="T24" fmla="*/ 0 w 122"/>
                <a:gd name="T25" fmla="*/ 69 h 130"/>
                <a:gd name="T26" fmla="*/ 7 w 122"/>
                <a:gd name="T27" fmla="*/ 37 h 130"/>
                <a:gd name="T28" fmla="*/ 26 w 122"/>
                <a:gd name="T29" fmla="*/ 11 h 130"/>
                <a:gd name="T30" fmla="*/ 54 w 122"/>
                <a:gd name="T31" fmla="*/ 0 h 130"/>
                <a:gd name="T32" fmla="*/ 79 w 122"/>
                <a:gd name="T33" fmla="*/ 6 h 130"/>
                <a:gd name="T34" fmla="*/ 94 w 122"/>
                <a:gd name="T35" fmla="*/ 16 h 130"/>
                <a:gd name="T36" fmla="*/ 105 w 122"/>
                <a:gd name="T37" fmla="*/ 27 h 130"/>
                <a:gd name="T38" fmla="*/ 103 w 122"/>
                <a:gd name="T39" fmla="*/ 28 h 130"/>
                <a:gd name="T40" fmla="*/ 103 w 122"/>
                <a:gd name="T41" fmla="*/ 28 h 130"/>
                <a:gd name="T42" fmla="*/ 92 w 122"/>
                <a:gd name="T43" fmla="*/ 20 h 130"/>
                <a:gd name="T44" fmla="*/ 76 w 122"/>
                <a:gd name="T45" fmla="*/ 17 h 130"/>
                <a:gd name="T46" fmla="*/ 58 w 122"/>
                <a:gd name="T47" fmla="*/ 22 h 130"/>
                <a:gd name="T48" fmla="*/ 40 w 122"/>
                <a:gd name="T49" fmla="*/ 30 h 130"/>
                <a:gd name="T50" fmla="*/ 19 w 122"/>
                <a:gd name="T51" fmla="*/ 44 h 130"/>
                <a:gd name="T52" fmla="*/ 9 w 122"/>
                <a:gd name="T53" fmla="*/ 69 h 130"/>
                <a:gd name="T54" fmla="*/ 12 w 122"/>
                <a:gd name="T55" fmla="*/ 83 h 130"/>
                <a:gd name="T56" fmla="*/ 20 w 122"/>
                <a:gd name="T57" fmla="*/ 94 h 130"/>
                <a:gd name="T58" fmla="*/ 43 w 122"/>
                <a:gd name="T59" fmla="*/ 103 h 130"/>
                <a:gd name="T60" fmla="*/ 66 w 122"/>
                <a:gd name="T61" fmla="*/ 99 h 130"/>
                <a:gd name="T62" fmla="*/ 76 w 122"/>
                <a:gd name="T63" fmla="*/ 94 h 130"/>
                <a:gd name="T64" fmla="*/ 81 w 122"/>
                <a:gd name="T65" fmla="*/ 91 h 130"/>
                <a:gd name="T66" fmla="*/ 85 w 122"/>
                <a:gd name="T67" fmla="*/ 88 h 130"/>
                <a:gd name="T68" fmla="*/ 99 w 122"/>
                <a:gd name="T69" fmla="*/ 73 h 130"/>
                <a:gd name="T70" fmla="*/ 107 w 122"/>
                <a:gd name="T71" fmla="*/ 56 h 130"/>
                <a:gd name="T72" fmla="*/ 108 w 122"/>
                <a:gd name="T73" fmla="*/ 41 h 130"/>
                <a:gd name="T74" fmla="*/ 105 w 122"/>
                <a:gd name="T75" fmla="*/ 31 h 130"/>
                <a:gd name="T76" fmla="*/ 103 w 122"/>
                <a:gd name="T77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30">
                  <a:moveTo>
                    <a:pt x="105" y="27"/>
                  </a:moveTo>
                  <a:cubicBezTo>
                    <a:pt x="105" y="27"/>
                    <a:pt x="106" y="28"/>
                    <a:pt x="107" y="30"/>
                  </a:cubicBezTo>
                  <a:cubicBezTo>
                    <a:pt x="108" y="32"/>
                    <a:pt x="111" y="35"/>
                    <a:pt x="113" y="39"/>
                  </a:cubicBezTo>
                  <a:cubicBezTo>
                    <a:pt x="115" y="44"/>
                    <a:pt x="118" y="49"/>
                    <a:pt x="119" y="56"/>
                  </a:cubicBezTo>
                  <a:cubicBezTo>
                    <a:pt x="121" y="64"/>
                    <a:pt x="122" y="72"/>
                    <a:pt x="120" y="82"/>
                  </a:cubicBezTo>
                  <a:cubicBezTo>
                    <a:pt x="118" y="91"/>
                    <a:pt x="112" y="100"/>
                    <a:pt x="104" y="108"/>
                  </a:cubicBezTo>
                  <a:cubicBezTo>
                    <a:pt x="102" y="110"/>
                    <a:pt x="101" y="112"/>
                    <a:pt x="98" y="114"/>
                  </a:cubicBezTo>
                  <a:cubicBezTo>
                    <a:pt x="96" y="116"/>
                    <a:pt x="95" y="117"/>
                    <a:pt x="92" y="119"/>
                  </a:cubicBezTo>
                  <a:cubicBezTo>
                    <a:pt x="86" y="122"/>
                    <a:pt x="81" y="124"/>
                    <a:pt x="75" y="126"/>
                  </a:cubicBezTo>
                  <a:cubicBezTo>
                    <a:pt x="63" y="129"/>
                    <a:pt x="50" y="130"/>
                    <a:pt x="38" y="126"/>
                  </a:cubicBezTo>
                  <a:cubicBezTo>
                    <a:pt x="25" y="123"/>
                    <a:pt x="15" y="114"/>
                    <a:pt x="8" y="103"/>
                  </a:cubicBezTo>
                  <a:cubicBezTo>
                    <a:pt x="6" y="98"/>
                    <a:pt x="3" y="92"/>
                    <a:pt x="2" y="86"/>
                  </a:cubicBezTo>
                  <a:cubicBezTo>
                    <a:pt x="1" y="81"/>
                    <a:pt x="0" y="75"/>
                    <a:pt x="0" y="69"/>
                  </a:cubicBezTo>
                  <a:cubicBezTo>
                    <a:pt x="1" y="58"/>
                    <a:pt x="3" y="47"/>
                    <a:pt x="7" y="37"/>
                  </a:cubicBezTo>
                  <a:cubicBezTo>
                    <a:pt x="11" y="26"/>
                    <a:pt x="18" y="16"/>
                    <a:pt x="26" y="11"/>
                  </a:cubicBezTo>
                  <a:cubicBezTo>
                    <a:pt x="35" y="4"/>
                    <a:pt x="45" y="1"/>
                    <a:pt x="54" y="0"/>
                  </a:cubicBezTo>
                  <a:cubicBezTo>
                    <a:pt x="64" y="0"/>
                    <a:pt x="72" y="3"/>
                    <a:pt x="79" y="6"/>
                  </a:cubicBezTo>
                  <a:cubicBezTo>
                    <a:pt x="86" y="9"/>
                    <a:pt x="90" y="13"/>
                    <a:pt x="94" y="16"/>
                  </a:cubicBezTo>
                  <a:cubicBezTo>
                    <a:pt x="101" y="22"/>
                    <a:pt x="105" y="27"/>
                    <a:pt x="105" y="27"/>
                  </a:cubicBezTo>
                  <a:close/>
                  <a:moveTo>
                    <a:pt x="103" y="28"/>
                  </a:moveTo>
                  <a:lnTo>
                    <a:pt x="103" y="28"/>
                  </a:lnTo>
                  <a:cubicBezTo>
                    <a:pt x="102" y="29"/>
                    <a:pt x="100" y="24"/>
                    <a:pt x="92" y="20"/>
                  </a:cubicBezTo>
                  <a:cubicBezTo>
                    <a:pt x="88" y="18"/>
                    <a:pt x="82" y="17"/>
                    <a:pt x="76" y="17"/>
                  </a:cubicBezTo>
                  <a:cubicBezTo>
                    <a:pt x="70" y="17"/>
                    <a:pt x="64" y="19"/>
                    <a:pt x="58" y="22"/>
                  </a:cubicBezTo>
                  <a:cubicBezTo>
                    <a:pt x="52" y="24"/>
                    <a:pt x="45" y="27"/>
                    <a:pt x="40" y="30"/>
                  </a:cubicBezTo>
                  <a:cubicBezTo>
                    <a:pt x="32" y="34"/>
                    <a:pt x="26" y="38"/>
                    <a:pt x="19" y="44"/>
                  </a:cubicBezTo>
                  <a:cubicBezTo>
                    <a:pt x="13" y="51"/>
                    <a:pt x="8" y="60"/>
                    <a:pt x="9" y="69"/>
                  </a:cubicBezTo>
                  <a:cubicBezTo>
                    <a:pt x="9" y="74"/>
                    <a:pt x="10" y="79"/>
                    <a:pt x="12" y="83"/>
                  </a:cubicBezTo>
                  <a:cubicBezTo>
                    <a:pt x="14" y="88"/>
                    <a:pt x="16" y="90"/>
                    <a:pt x="20" y="94"/>
                  </a:cubicBezTo>
                  <a:cubicBezTo>
                    <a:pt x="27" y="99"/>
                    <a:pt x="35" y="102"/>
                    <a:pt x="43" y="103"/>
                  </a:cubicBezTo>
                  <a:cubicBezTo>
                    <a:pt x="51" y="104"/>
                    <a:pt x="59" y="102"/>
                    <a:pt x="66" y="99"/>
                  </a:cubicBezTo>
                  <a:cubicBezTo>
                    <a:pt x="69" y="98"/>
                    <a:pt x="73" y="96"/>
                    <a:pt x="76" y="94"/>
                  </a:cubicBezTo>
                  <a:cubicBezTo>
                    <a:pt x="77" y="94"/>
                    <a:pt x="79" y="92"/>
                    <a:pt x="81" y="91"/>
                  </a:cubicBezTo>
                  <a:cubicBezTo>
                    <a:pt x="82" y="90"/>
                    <a:pt x="84" y="89"/>
                    <a:pt x="85" y="88"/>
                  </a:cubicBezTo>
                  <a:cubicBezTo>
                    <a:pt x="90" y="83"/>
                    <a:pt x="94" y="78"/>
                    <a:pt x="99" y="73"/>
                  </a:cubicBezTo>
                  <a:cubicBezTo>
                    <a:pt x="102" y="68"/>
                    <a:pt x="106" y="62"/>
                    <a:pt x="107" y="56"/>
                  </a:cubicBezTo>
                  <a:cubicBezTo>
                    <a:pt x="109" y="51"/>
                    <a:pt x="109" y="45"/>
                    <a:pt x="108" y="41"/>
                  </a:cubicBezTo>
                  <a:cubicBezTo>
                    <a:pt x="107" y="37"/>
                    <a:pt x="106" y="34"/>
                    <a:pt x="105" y="31"/>
                  </a:cubicBezTo>
                  <a:cubicBezTo>
                    <a:pt x="103" y="29"/>
                    <a:pt x="103" y="28"/>
                    <a:pt x="103" y="28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">
              <a:extLst>
                <a:ext uri="{FF2B5EF4-FFF2-40B4-BE49-F238E27FC236}">
                  <a16:creationId xmlns:a16="http://schemas.microsoft.com/office/drawing/2014/main" id="{D2759099-F5B7-498B-9D63-EF4E29B49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" y="3380"/>
              <a:ext cx="44" cy="47"/>
            </a:xfrm>
            <a:custGeom>
              <a:avLst/>
              <a:gdLst>
                <a:gd name="T0" fmla="*/ 105 w 122"/>
                <a:gd name="T1" fmla="*/ 26 h 130"/>
                <a:gd name="T2" fmla="*/ 107 w 122"/>
                <a:gd name="T3" fmla="*/ 29 h 130"/>
                <a:gd name="T4" fmla="*/ 113 w 122"/>
                <a:gd name="T5" fmla="*/ 39 h 130"/>
                <a:gd name="T6" fmla="*/ 120 w 122"/>
                <a:gd name="T7" fmla="*/ 56 h 130"/>
                <a:gd name="T8" fmla="*/ 120 w 122"/>
                <a:gd name="T9" fmla="*/ 81 h 130"/>
                <a:gd name="T10" fmla="*/ 105 w 122"/>
                <a:gd name="T11" fmla="*/ 108 h 130"/>
                <a:gd name="T12" fmla="*/ 98 w 122"/>
                <a:gd name="T13" fmla="*/ 114 h 130"/>
                <a:gd name="T14" fmla="*/ 92 w 122"/>
                <a:gd name="T15" fmla="*/ 118 h 130"/>
                <a:gd name="T16" fmla="*/ 75 w 122"/>
                <a:gd name="T17" fmla="*/ 126 h 130"/>
                <a:gd name="T18" fmla="*/ 38 w 122"/>
                <a:gd name="T19" fmla="*/ 126 h 130"/>
                <a:gd name="T20" fmla="*/ 9 w 122"/>
                <a:gd name="T21" fmla="*/ 103 h 130"/>
                <a:gd name="T22" fmla="*/ 1 w 122"/>
                <a:gd name="T23" fmla="*/ 69 h 130"/>
                <a:gd name="T24" fmla="*/ 7 w 122"/>
                <a:gd name="T25" fmla="*/ 36 h 130"/>
                <a:gd name="T26" fmla="*/ 26 w 122"/>
                <a:gd name="T27" fmla="*/ 10 h 130"/>
                <a:gd name="T28" fmla="*/ 55 w 122"/>
                <a:gd name="T29" fmla="*/ 0 h 130"/>
                <a:gd name="T30" fmla="*/ 79 w 122"/>
                <a:gd name="T31" fmla="*/ 6 h 130"/>
                <a:gd name="T32" fmla="*/ 94 w 122"/>
                <a:gd name="T33" fmla="*/ 16 h 130"/>
                <a:gd name="T34" fmla="*/ 105 w 122"/>
                <a:gd name="T35" fmla="*/ 26 h 130"/>
                <a:gd name="T36" fmla="*/ 103 w 122"/>
                <a:gd name="T37" fmla="*/ 28 h 130"/>
                <a:gd name="T38" fmla="*/ 103 w 122"/>
                <a:gd name="T39" fmla="*/ 28 h 130"/>
                <a:gd name="T40" fmla="*/ 92 w 122"/>
                <a:gd name="T41" fmla="*/ 19 h 130"/>
                <a:gd name="T42" fmla="*/ 77 w 122"/>
                <a:gd name="T43" fmla="*/ 17 h 130"/>
                <a:gd name="T44" fmla="*/ 58 w 122"/>
                <a:gd name="T45" fmla="*/ 21 h 130"/>
                <a:gd name="T46" fmla="*/ 40 w 122"/>
                <a:gd name="T47" fmla="*/ 30 h 130"/>
                <a:gd name="T48" fmla="*/ 19 w 122"/>
                <a:gd name="T49" fmla="*/ 44 h 130"/>
                <a:gd name="T50" fmla="*/ 9 w 122"/>
                <a:gd name="T51" fmla="*/ 69 h 130"/>
                <a:gd name="T52" fmla="*/ 20 w 122"/>
                <a:gd name="T53" fmla="*/ 94 h 130"/>
                <a:gd name="T54" fmla="*/ 43 w 122"/>
                <a:gd name="T55" fmla="*/ 103 h 130"/>
                <a:gd name="T56" fmla="*/ 66 w 122"/>
                <a:gd name="T57" fmla="*/ 99 h 130"/>
                <a:gd name="T58" fmla="*/ 76 w 122"/>
                <a:gd name="T59" fmla="*/ 94 h 130"/>
                <a:gd name="T60" fmla="*/ 81 w 122"/>
                <a:gd name="T61" fmla="*/ 91 h 130"/>
                <a:gd name="T62" fmla="*/ 85 w 122"/>
                <a:gd name="T63" fmla="*/ 88 h 130"/>
                <a:gd name="T64" fmla="*/ 99 w 122"/>
                <a:gd name="T65" fmla="*/ 73 h 130"/>
                <a:gd name="T66" fmla="*/ 108 w 122"/>
                <a:gd name="T67" fmla="*/ 56 h 130"/>
                <a:gd name="T68" fmla="*/ 108 w 122"/>
                <a:gd name="T69" fmla="*/ 41 h 130"/>
                <a:gd name="T70" fmla="*/ 105 w 122"/>
                <a:gd name="T71" fmla="*/ 31 h 130"/>
                <a:gd name="T72" fmla="*/ 103 w 122"/>
                <a:gd name="T73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2" h="130">
                  <a:moveTo>
                    <a:pt x="105" y="26"/>
                  </a:moveTo>
                  <a:cubicBezTo>
                    <a:pt x="105" y="26"/>
                    <a:pt x="106" y="28"/>
                    <a:pt x="107" y="29"/>
                  </a:cubicBezTo>
                  <a:cubicBezTo>
                    <a:pt x="109" y="31"/>
                    <a:pt x="111" y="35"/>
                    <a:pt x="113" y="39"/>
                  </a:cubicBezTo>
                  <a:cubicBezTo>
                    <a:pt x="115" y="43"/>
                    <a:pt x="118" y="49"/>
                    <a:pt x="120" y="56"/>
                  </a:cubicBezTo>
                  <a:cubicBezTo>
                    <a:pt x="121" y="63"/>
                    <a:pt x="122" y="72"/>
                    <a:pt x="120" y="81"/>
                  </a:cubicBezTo>
                  <a:cubicBezTo>
                    <a:pt x="118" y="91"/>
                    <a:pt x="112" y="100"/>
                    <a:pt x="105" y="108"/>
                  </a:cubicBezTo>
                  <a:cubicBezTo>
                    <a:pt x="103" y="110"/>
                    <a:pt x="101" y="112"/>
                    <a:pt x="98" y="114"/>
                  </a:cubicBezTo>
                  <a:cubicBezTo>
                    <a:pt x="96" y="116"/>
                    <a:pt x="95" y="117"/>
                    <a:pt x="92" y="118"/>
                  </a:cubicBezTo>
                  <a:cubicBezTo>
                    <a:pt x="86" y="122"/>
                    <a:pt x="81" y="124"/>
                    <a:pt x="75" y="126"/>
                  </a:cubicBezTo>
                  <a:cubicBezTo>
                    <a:pt x="63" y="129"/>
                    <a:pt x="50" y="130"/>
                    <a:pt x="38" y="126"/>
                  </a:cubicBezTo>
                  <a:cubicBezTo>
                    <a:pt x="26" y="123"/>
                    <a:pt x="15" y="114"/>
                    <a:pt x="9" y="103"/>
                  </a:cubicBezTo>
                  <a:cubicBezTo>
                    <a:pt x="3" y="92"/>
                    <a:pt x="0" y="80"/>
                    <a:pt x="1" y="69"/>
                  </a:cubicBezTo>
                  <a:cubicBezTo>
                    <a:pt x="1" y="58"/>
                    <a:pt x="3" y="47"/>
                    <a:pt x="7" y="36"/>
                  </a:cubicBezTo>
                  <a:cubicBezTo>
                    <a:pt x="11" y="26"/>
                    <a:pt x="18" y="16"/>
                    <a:pt x="26" y="10"/>
                  </a:cubicBezTo>
                  <a:cubicBezTo>
                    <a:pt x="35" y="3"/>
                    <a:pt x="45" y="0"/>
                    <a:pt x="55" y="0"/>
                  </a:cubicBezTo>
                  <a:cubicBezTo>
                    <a:pt x="64" y="0"/>
                    <a:pt x="73" y="2"/>
                    <a:pt x="79" y="6"/>
                  </a:cubicBezTo>
                  <a:cubicBezTo>
                    <a:pt x="86" y="9"/>
                    <a:pt x="91" y="13"/>
                    <a:pt x="94" y="16"/>
                  </a:cubicBezTo>
                  <a:cubicBezTo>
                    <a:pt x="102" y="22"/>
                    <a:pt x="105" y="26"/>
                    <a:pt x="105" y="26"/>
                  </a:cubicBezTo>
                  <a:close/>
                  <a:moveTo>
                    <a:pt x="103" y="28"/>
                  </a:moveTo>
                  <a:lnTo>
                    <a:pt x="103" y="28"/>
                  </a:lnTo>
                  <a:cubicBezTo>
                    <a:pt x="103" y="28"/>
                    <a:pt x="100" y="23"/>
                    <a:pt x="92" y="19"/>
                  </a:cubicBezTo>
                  <a:cubicBezTo>
                    <a:pt x="88" y="18"/>
                    <a:pt x="82" y="16"/>
                    <a:pt x="77" y="17"/>
                  </a:cubicBezTo>
                  <a:cubicBezTo>
                    <a:pt x="71" y="17"/>
                    <a:pt x="64" y="19"/>
                    <a:pt x="58" y="21"/>
                  </a:cubicBezTo>
                  <a:cubicBezTo>
                    <a:pt x="52" y="24"/>
                    <a:pt x="46" y="27"/>
                    <a:pt x="40" y="30"/>
                  </a:cubicBezTo>
                  <a:cubicBezTo>
                    <a:pt x="33" y="34"/>
                    <a:pt x="26" y="37"/>
                    <a:pt x="19" y="44"/>
                  </a:cubicBezTo>
                  <a:cubicBezTo>
                    <a:pt x="13" y="50"/>
                    <a:pt x="9" y="59"/>
                    <a:pt x="9" y="69"/>
                  </a:cubicBezTo>
                  <a:cubicBezTo>
                    <a:pt x="9" y="79"/>
                    <a:pt x="13" y="88"/>
                    <a:pt x="20" y="94"/>
                  </a:cubicBezTo>
                  <a:cubicBezTo>
                    <a:pt x="27" y="99"/>
                    <a:pt x="36" y="102"/>
                    <a:pt x="43" y="103"/>
                  </a:cubicBezTo>
                  <a:cubicBezTo>
                    <a:pt x="51" y="104"/>
                    <a:pt x="59" y="102"/>
                    <a:pt x="66" y="99"/>
                  </a:cubicBezTo>
                  <a:cubicBezTo>
                    <a:pt x="70" y="98"/>
                    <a:pt x="74" y="96"/>
                    <a:pt x="76" y="94"/>
                  </a:cubicBezTo>
                  <a:cubicBezTo>
                    <a:pt x="77" y="94"/>
                    <a:pt x="79" y="92"/>
                    <a:pt x="81" y="91"/>
                  </a:cubicBezTo>
                  <a:cubicBezTo>
                    <a:pt x="82" y="90"/>
                    <a:pt x="84" y="89"/>
                    <a:pt x="85" y="88"/>
                  </a:cubicBezTo>
                  <a:cubicBezTo>
                    <a:pt x="90" y="83"/>
                    <a:pt x="95" y="78"/>
                    <a:pt x="99" y="73"/>
                  </a:cubicBezTo>
                  <a:cubicBezTo>
                    <a:pt x="103" y="67"/>
                    <a:pt x="106" y="62"/>
                    <a:pt x="108" y="56"/>
                  </a:cubicBezTo>
                  <a:cubicBezTo>
                    <a:pt x="109" y="50"/>
                    <a:pt x="109" y="45"/>
                    <a:pt x="108" y="41"/>
                  </a:cubicBezTo>
                  <a:cubicBezTo>
                    <a:pt x="107" y="36"/>
                    <a:pt x="106" y="33"/>
                    <a:pt x="105" y="31"/>
                  </a:cubicBezTo>
                  <a:cubicBezTo>
                    <a:pt x="103" y="29"/>
                    <a:pt x="103" y="28"/>
                    <a:pt x="103" y="28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">
              <a:extLst>
                <a:ext uri="{FF2B5EF4-FFF2-40B4-BE49-F238E27FC236}">
                  <a16:creationId xmlns:a16="http://schemas.microsoft.com/office/drawing/2014/main" id="{606BDB5F-7CD9-4237-AE9C-2E1D43793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" y="3632"/>
              <a:ext cx="44" cy="46"/>
            </a:xfrm>
            <a:custGeom>
              <a:avLst/>
              <a:gdLst>
                <a:gd name="T0" fmla="*/ 79 w 125"/>
                <a:gd name="T1" fmla="*/ 4 h 128"/>
                <a:gd name="T2" fmla="*/ 82 w 125"/>
                <a:gd name="T3" fmla="*/ 5 h 128"/>
                <a:gd name="T4" fmla="*/ 93 w 125"/>
                <a:gd name="T5" fmla="*/ 10 h 128"/>
                <a:gd name="T6" fmla="*/ 107 w 125"/>
                <a:gd name="T7" fmla="*/ 21 h 128"/>
                <a:gd name="T8" fmla="*/ 121 w 125"/>
                <a:gd name="T9" fmla="*/ 42 h 128"/>
                <a:gd name="T10" fmla="*/ 124 w 125"/>
                <a:gd name="T11" fmla="*/ 72 h 128"/>
                <a:gd name="T12" fmla="*/ 121 w 125"/>
                <a:gd name="T13" fmla="*/ 81 h 128"/>
                <a:gd name="T14" fmla="*/ 119 w 125"/>
                <a:gd name="T15" fmla="*/ 88 h 128"/>
                <a:gd name="T16" fmla="*/ 109 w 125"/>
                <a:gd name="T17" fmla="*/ 103 h 128"/>
                <a:gd name="T18" fmla="*/ 78 w 125"/>
                <a:gd name="T19" fmla="*/ 124 h 128"/>
                <a:gd name="T20" fmla="*/ 41 w 125"/>
                <a:gd name="T21" fmla="*/ 121 h 128"/>
                <a:gd name="T22" fmla="*/ 15 w 125"/>
                <a:gd name="T23" fmla="*/ 97 h 128"/>
                <a:gd name="T24" fmla="*/ 3 w 125"/>
                <a:gd name="T25" fmla="*/ 66 h 128"/>
                <a:gd name="T26" fmla="*/ 4 w 125"/>
                <a:gd name="T27" fmla="*/ 34 h 128"/>
                <a:gd name="T28" fmla="*/ 22 w 125"/>
                <a:gd name="T29" fmla="*/ 10 h 128"/>
                <a:gd name="T30" fmla="*/ 46 w 125"/>
                <a:gd name="T31" fmla="*/ 1 h 128"/>
                <a:gd name="T32" fmla="*/ 64 w 125"/>
                <a:gd name="T33" fmla="*/ 1 h 128"/>
                <a:gd name="T34" fmla="*/ 79 w 125"/>
                <a:gd name="T35" fmla="*/ 4 h 128"/>
                <a:gd name="T36" fmla="*/ 78 w 125"/>
                <a:gd name="T37" fmla="*/ 7 h 128"/>
                <a:gd name="T38" fmla="*/ 78 w 125"/>
                <a:gd name="T39" fmla="*/ 7 h 128"/>
                <a:gd name="T40" fmla="*/ 64 w 125"/>
                <a:gd name="T41" fmla="*/ 6 h 128"/>
                <a:gd name="T42" fmla="*/ 50 w 125"/>
                <a:gd name="T43" fmla="*/ 12 h 128"/>
                <a:gd name="T44" fmla="*/ 37 w 125"/>
                <a:gd name="T45" fmla="*/ 26 h 128"/>
                <a:gd name="T46" fmla="*/ 26 w 125"/>
                <a:gd name="T47" fmla="*/ 43 h 128"/>
                <a:gd name="T48" fmla="*/ 17 w 125"/>
                <a:gd name="T49" fmla="*/ 66 h 128"/>
                <a:gd name="T50" fmla="*/ 22 w 125"/>
                <a:gd name="T51" fmla="*/ 93 h 128"/>
                <a:gd name="T52" fmla="*/ 45 w 125"/>
                <a:gd name="T53" fmla="*/ 107 h 128"/>
                <a:gd name="T54" fmla="*/ 69 w 125"/>
                <a:gd name="T55" fmla="*/ 102 h 128"/>
                <a:gd name="T56" fmla="*/ 87 w 125"/>
                <a:gd name="T57" fmla="*/ 86 h 128"/>
                <a:gd name="T58" fmla="*/ 92 w 125"/>
                <a:gd name="T59" fmla="*/ 77 h 128"/>
                <a:gd name="T60" fmla="*/ 94 w 125"/>
                <a:gd name="T61" fmla="*/ 71 h 128"/>
                <a:gd name="T62" fmla="*/ 96 w 125"/>
                <a:gd name="T63" fmla="*/ 66 h 128"/>
                <a:gd name="T64" fmla="*/ 99 w 125"/>
                <a:gd name="T65" fmla="*/ 46 h 128"/>
                <a:gd name="T66" fmla="*/ 97 w 125"/>
                <a:gd name="T67" fmla="*/ 27 h 128"/>
                <a:gd name="T68" fmla="*/ 90 w 125"/>
                <a:gd name="T69" fmla="*/ 14 h 128"/>
                <a:gd name="T70" fmla="*/ 81 w 125"/>
                <a:gd name="T71" fmla="*/ 8 h 128"/>
                <a:gd name="T72" fmla="*/ 78 w 125"/>
                <a:gd name="T73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128">
                  <a:moveTo>
                    <a:pt x="79" y="4"/>
                  </a:moveTo>
                  <a:cubicBezTo>
                    <a:pt x="79" y="4"/>
                    <a:pt x="80" y="5"/>
                    <a:pt x="82" y="5"/>
                  </a:cubicBezTo>
                  <a:cubicBezTo>
                    <a:pt x="85" y="6"/>
                    <a:pt x="88" y="8"/>
                    <a:pt x="93" y="10"/>
                  </a:cubicBezTo>
                  <a:cubicBezTo>
                    <a:pt x="97" y="12"/>
                    <a:pt x="102" y="16"/>
                    <a:pt x="107" y="21"/>
                  </a:cubicBezTo>
                  <a:cubicBezTo>
                    <a:pt x="113" y="26"/>
                    <a:pt x="118" y="33"/>
                    <a:pt x="121" y="42"/>
                  </a:cubicBezTo>
                  <a:cubicBezTo>
                    <a:pt x="125" y="51"/>
                    <a:pt x="125" y="62"/>
                    <a:pt x="124" y="72"/>
                  </a:cubicBezTo>
                  <a:cubicBezTo>
                    <a:pt x="123" y="75"/>
                    <a:pt x="123" y="77"/>
                    <a:pt x="121" y="81"/>
                  </a:cubicBezTo>
                  <a:cubicBezTo>
                    <a:pt x="120" y="83"/>
                    <a:pt x="120" y="85"/>
                    <a:pt x="119" y="88"/>
                  </a:cubicBezTo>
                  <a:cubicBezTo>
                    <a:pt x="116" y="94"/>
                    <a:pt x="113" y="99"/>
                    <a:pt x="109" y="103"/>
                  </a:cubicBezTo>
                  <a:cubicBezTo>
                    <a:pt x="101" y="113"/>
                    <a:pt x="90" y="120"/>
                    <a:pt x="78" y="124"/>
                  </a:cubicBezTo>
                  <a:cubicBezTo>
                    <a:pt x="66" y="128"/>
                    <a:pt x="52" y="126"/>
                    <a:pt x="41" y="121"/>
                  </a:cubicBezTo>
                  <a:cubicBezTo>
                    <a:pt x="30" y="115"/>
                    <a:pt x="21" y="106"/>
                    <a:pt x="15" y="97"/>
                  </a:cubicBezTo>
                  <a:cubicBezTo>
                    <a:pt x="9" y="88"/>
                    <a:pt x="5" y="77"/>
                    <a:pt x="3" y="66"/>
                  </a:cubicBezTo>
                  <a:cubicBezTo>
                    <a:pt x="0" y="56"/>
                    <a:pt x="1" y="43"/>
                    <a:pt x="4" y="34"/>
                  </a:cubicBezTo>
                  <a:cubicBezTo>
                    <a:pt x="8" y="23"/>
                    <a:pt x="15" y="15"/>
                    <a:pt x="22" y="10"/>
                  </a:cubicBezTo>
                  <a:cubicBezTo>
                    <a:pt x="30" y="4"/>
                    <a:pt x="39" y="2"/>
                    <a:pt x="46" y="1"/>
                  </a:cubicBezTo>
                  <a:cubicBezTo>
                    <a:pt x="53" y="0"/>
                    <a:pt x="59" y="0"/>
                    <a:pt x="64" y="1"/>
                  </a:cubicBezTo>
                  <a:cubicBezTo>
                    <a:pt x="74" y="2"/>
                    <a:pt x="79" y="4"/>
                    <a:pt x="79" y="4"/>
                  </a:cubicBezTo>
                  <a:close/>
                  <a:moveTo>
                    <a:pt x="78" y="7"/>
                  </a:moveTo>
                  <a:lnTo>
                    <a:pt x="78" y="7"/>
                  </a:lnTo>
                  <a:cubicBezTo>
                    <a:pt x="78" y="7"/>
                    <a:pt x="73" y="4"/>
                    <a:pt x="64" y="6"/>
                  </a:cubicBezTo>
                  <a:cubicBezTo>
                    <a:pt x="60" y="6"/>
                    <a:pt x="55" y="8"/>
                    <a:pt x="50" y="12"/>
                  </a:cubicBezTo>
                  <a:cubicBezTo>
                    <a:pt x="45" y="15"/>
                    <a:pt x="41" y="20"/>
                    <a:pt x="37" y="26"/>
                  </a:cubicBezTo>
                  <a:cubicBezTo>
                    <a:pt x="33" y="31"/>
                    <a:pt x="29" y="37"/>
                    <a:pt x="26" y="43"/>
                  </a:cubicBezTo>
                  <a:cubicBezTo>
                    <a:pt x="22" y="50"/>
                    <a:pt x="19" y="57"/>
                    <a:pt x="17" y="66"/>
                  </a:cubicBezTo>
                  <a:cubicBezTo>
                    <a:pt x="15" y="75"/>
                    <a:pt x="17" y="85"/>
                    <a:pt x="22" y="93"/>
                  </a:cubicBezTo>
                  <a:cubicBezTo>
                    <a:pt x="27" y="101"/>
                    <a:pt x="36" y="106"/>
                    <a:pt x="45" y="107"/>
                  </a:cubicBezTo>
                  <a:cubicBezTo>
                    <a:pt x="54" y="108"/>
                    <a:pt x="62" y="105"/>
                    <a:pt x="69" y="102"/>
                  </a:cubicBezTo>
                  <a:cubicBezTo>
                    <a:pt x="77" y="98"/>
                    <a:pt x="82" y="92"/>
                    <a:pt x="87" y="86"/>
                  </a:cubicBezTo>
                  <a:cubicBezTo>
                    <a:pt x="89" y="83"/>
                    <a:pt x="91" y="79"/>
                    <a:pt x="92" y="77"/>
                  </a:cubicBezTo>
                  <a:cubicBezTo>
                    <a:pt x="93" y="76"/>
                    <a:pt x="94" y="73"/>
                    <a:pt x="94" y="71"/>
                  </a:cubicBezTo>
                  <a:cubicBezTo>
                    <a:pt x="95" y="70"/>
                    <a:pt x="95" y="68"/>
                    <a:pt x="96" y="66"/>
                  </a:cubicBezTo>
                  <a:cubicBezTo>
                    <a:pt x="98" y="59"/>
                    <a:pt x="99" y="53"/>
                    <a:pt x="99" y="46"/>
                  </a:cubicBezTo>
                  <a:cubicBezTo>
                    <a:pt x="99" y="40"/>
                    <a:pt x="99" y="33"/>
                    <a:pt x="97" y="27"/>
                  </a:cubicBezTo>
                  <a:cubicBezTo>
                    <a:pt x="96" y="22"/>
                    <a:pt x="93" y="17"/>
                    <a:pt x="90" y="14"/>
                  </a:cubicBezTo>
                  <a:cubicBezTo>
                    <a:pt x="86" y="11"/>
                    <a:pt x="84" y="9"/>
                    <a:pt x="81" y="8"/>
                  </a:cubicBezTo>
                  <a:cubicBezTo>
                    <a:pt x="79" y="7"/>
                    <a:pt x="78" y="7"/>
                    <a:pt x="78" y="7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">
              <a:extLst>
                <a:ext uri="{FF2B5EF4-FFF2-40B4-BE49-F238E27FC236}">
                  <a16:creationId xmlns:a16="http://schemas.microsoft.com/office/drawing/2014/main" id="{7930A637-3E73-4F15-836D-DD8C72B54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" y="3530"/>
              <a:ext cx="44" cy="46"/>
            </a:xfrm>
            <a:custGeom>
              <a:avLst/>
              <a:gdLst>
                <a:gd name="T0" fmla="*/ 105 w 122"/>
                <a:gd name="T1" fmla="*/ 26 h 129"/>
                <a:gd name="T2" fmla="*/ 107 w 122"/>
                <a:gd name="T3" fmla="*/ 29 h 129"/>
                <a:gd name="T4" fmla="*/ 113 w 122"/>
                <a:gd name="T5" fmla="*/ 39 h 129"/>
                <a:gd name="T6" fmla="*/ 119 w 122"/>
                <a:gd name="T7" fmla="*/ 56 h 129"/>
                <a:gd name="T8" fmla="*/ 119 w 122"/>
                <a:gd name="T9" fmla="*/ 81 h 129"/>
                <a:gd name="T10" fmla="*/ 104 w 122"/>
                <a:gd name="T11" fmla="*/ 108 h 129"/>
                <a:gd name="T12" fmla="*/ 98 w 122"/>
                <a:gd name="T13" fmla="*/ 114 h 129"/>
                <a:gd name="T14" fmla="*/ 92 w 122"/>
                <a:gd name="T15" fmla="*/ 118 h 129"/>
                <a:gd name="T16" fmla="*/ 75 w 122"/>
                <a:gd name="T17" fmla="*/ 126 h 129"/>
                <a:gd name="T18" fmla="*/ 38 w 122"/>
                <a:gd name="T19" fmla="*/ 126 h 129"/>
                <a:gd name="T20" fmla="*/ 8 w 122"/>
                <a:gd name="T21" fmla="*/ 102 h 129"/>
                <a:gd name="T22" fmla="*/ 2 w 122"/>
                <a:gd name="T23" fmla="*/ 86 h 129"/>
                <a:gd name="T24" fmla="*/ 0 w 122"/>
                <a:gd name="T25" fmla="*/ 69 h 129"/>
                <a:gd name="T26" fmla="*/ 7 w 122"/>
                <a:gd name="T27" fmla="*/ 36 h 129"/>
                <a:gd name="T28" fmla="*/ 26 w 122"/>
                <a:gd name="T29" fmla="*/ 10 h 129"/>
                <a:gd name="T30" fmla="*/ 54 w 122"/>
                <a:gd name="T31" fmla="*/ 0 h 129"/>
                <a:gd name="T32" fmla="*/ 79 w 122"/>
                <a:gd name="T33" fmla="*/ 5 h 129"/>
                <a:gd name="T34" fmla="*/ 94 w 122"/>
                <a:gd name="T35" fmla="*/ 15 h 129"/>
                <a:gd name="T36" fmla="*/ 105 w 122"/>
                <a:gd name="T37" fmla="*/ 26 h 129"/>
                <a:gd name="T38" fmla="*/ 102 w 122"/>
                <a:gd name="T39" fmla="*/ 28 h 129"/>
                <a:gd name="T40" fmla="*/ 102 w 122"/>
                <a:gd name="T41" fmla="*/ 28 h 129"/>
                <a:gd name="T42" fmla="*/ 92 w 122"/>
                <a:gd name="T43" fmla="*/ 19 h 129"/>
                <a:gd name="T44" fmla="*/ 76 w 122"/>
                <a:gd name="T45" fmla="*/ 17 h 129"/>
                <a:gd name="T46" fmla="*/ 58 w 122"/>
                <a:gd name="T47" fmla="*/ 21 h 129"/>
                <a:gd name="T48" fmla="*/ 40 w 122"/>
                <a:gd name="T49" fmla="*/ 29 h 129"/>
                <a:gd name="T50" fmla="*/ 19 w 122"/>
                <a:gd name="T51" fmla="*/ 44 h 129"/>
                <a:gd name="T52" fmla="*/ 9 w 122"/>
                <a:gd name="T53" fmla="*/ 69 h 129"/>
                <a:gd name="T54" fmla="*/ 12 w 122"/>
                <a:gd name="T55" fmla="*/ 83 h 129"/>
                <a:gd name="T56" fmla="*/ 20 w 122"/>
                <a:gd name="T57" fmla="*/ 94 h 129"/>
                <a:gd name="T58" fmla="*/ 43 w 122"/>
                <a:gd name="T59" fmla="*/ 102 h 129"/>
                <a:gd name="T60" fmla="*/ 66 w 122"/>
                <a:gd name="T61" fmla="*/ 99 h 129"/>
                <a:gd name="T62" fmla="*/ 76 w 122"/>
                <a:gd name="T63" fmla="*/ 94 h 129"/>
                <a:gd name="T64" fmla="*/ 81 w 122"/>
                <a:gd name="T65" fmla="*/ 90 h 129"/>
                <a:gd name="T66" fmla="*/ 85 w 122"/>
                <a:gd name="T67" fmla="*/ 87 h 129"/>
                <a:gd name="T68" fmla="*/ 98 w 122"/>
                <a:gd name="T69" fmla="*/ 72 h 129"/>
                <a:gd name="T70" fmla="*/ 107 w 122"/>
                <a:gd name="T71" fmla="*/ 56 h 129"/>
                <a:gd name="T72" fmla="*/ 108 w 122"/>
                <a:gd name="T73" fmla="*/ 40 h 129"/>
                <a:gd name="T74" fmla="*/ 104 w 122"/>
                <a:gd name="T75" fmla="*/ 31 h 129"/>
                <a:gd name="T76" fmla="*/ 102 w 122"/>
                <a:gd name="T77" fmla="*/ 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29">
                  <a:moveTo>
                    <a:pt x="105" y="26"/>
                  </a:moveTo>
                  <a:cubicBezTo>
                    <a:pt x="105" y="26"/>
                    <a:pt x="105" y="27"/>
                    <a:pt x="107" y="29"/>
                  </a:cubicBezTo>
                  <a:cubicBezTo>
                    <a:pt x="108" y="31"/>
                    <a:pt x="111" y="34"/>
                    <a:pt x="113" y="39"/>
                  </a:cubicBezTo>
                  <a:cubicBezTo>
                    <a:pt x="115" y="43"/>
                    <a:pt x="118" y="49"/>
                    <a:pt x="119" y="56"/>
                  </a:cubicBezTo>
                  <a:cubicBezTo>
                    <a:pt x="121" y="63"/>
                    <a:pt x="122" y="72"/>
                    <a:pt x="119" y="81"/>
                  </a:cubicBezTo>
                  <a:cubicBezTo>
                    <a:pt x="117" y="91"/>
                    <a:pt x="112" y="100"/>
                    <a:pt x="104" y="108"/>
                  </a:cubicBezTo>
                  <a:cubicBezTo>
                    <a:pt x="102" y="110"/>
                    <a:pt x="101" y="111"/>
                    <a:pt x="98" y="114"/>
                  </a:cubicBezTo>
                  <a:cubicBezTo>
                    <a:pt x="96" y="115"/>
                    <a:pt x="95" y="116"/>
                    <a:pt x="92" y="118"/>
                  </a:cubicBezTo>
                  <a:cubicBezTo>
                    <a:pt x="86" y="122"/>
                    <a:pt x="81" y="124"/>
                    <a:pt x="75" y="126"/>
                  </a:cubicBezTo>
                  <a:cubicBezTo>
                    <a:pt x="63" y="129"/>
                    <a:pt x="50" y="129"/>
                    <a:pt x="38" y="126"/>
                  </a:cubicBezTo>
                  <a:cubicBezTo>
                    <a:pt x="25" y="122"/>
                    <a:pt x="15" y="114"/>
                    <a:pt x="8" y="102"/>
                  </a:cubicBezTo>
                  <a:cubicBezTo>
                    <a:pt x="6" y="98"/>
                    <a:pt x="3" y="91"/>
                    <a:pt x="2" y="86"/>
                  </a:cubicBezTo>
                  <a:cubicBezTo>
                    <a:pt x="1" y="80"/>
                    <a:pt x="0" y="74"/>
                    <a:pt x="0" y="69"/>
                  </a:cubicBezTo>
                  <a:cubicBezTo>
                    <a:pt x="1" y="58"/>
                    <a:pt x="3" y="47"/>
                    <a:pt x="7" y="36"/>
                  </a:cubicBezTo>
                  <a:cubicBezTo>
                    <a:pt x="11" y="26"/>
                    <a:pt x="18" y="16"/>
                    <a:pt x="26" y="10"/>
                  </a:cubicBezTo>
                  <a:cubicBezTo>
                    <a:pt x="35" y="3"/>
                    <a:pt x="45" y="0"/>
                    <a:pt x="54" y="0"/>
                  </a:cubicBezTo>
                  <a:cubicBezTo>
                    <a:pt x="64" y="0"/>
                    <a:pt x="72" y="2"/>
                    <a:pt x="79" y="5"/>
                  </a:cubicBezTo>
                  <a:cubicBezTo>
                    <a:pt x="85" y="9"/>
                    <a:pt x="90" y="12"/>
                    <a:pt x="94" y="15"/>
                  </a:cubicBezTo>
                  <a:cubicBezTo>
                    <a:pt x="101" y="22"/>
                    <a:pt x="105" y="26"/>
                    <a:pt x="105" y="26"/>
                  </a:cubicBezTo>
                  <a:close/>
                  <a:moveTo>
                    <a:pt x="102" y="28"/>
                  </a:moveTo>
                  <a:lnTo>
                    <a:pt x="102" y="28"/>
                  </a:lnTo>
                  <a:cubicBezTo>
                    <a:pt x="102" y="28"/>
                    <a:pt x="100" y="23"/>
                    <a:pt x="92" y="19"/>
                  </a:cubicBezTo>
                  <a:cubicBezTo>
                    <a:pt x="88" y="17"/>
                    <a:pt x="82" y="16"/>
                    <a:pt x="76" y="17"/>
                  </a:cubicBezTo>
                  <a:cubicBezTo>
                    <a:pt x="70" y="17"/>
                    <a:pt x="64" y="19"/>
                    <a:pt x="58" y="21"/>
                  </a:cubicBezTo>
                  <a:cubicBezTo>
                    <a:pt x="52" y="23"/>
                    <a:pt x="45" y="26"/>
                    <a:pt x="40" y="29"/>
                  </a:cubicBezTo>
                  <a:cubicBezTo>
                    <a:pt x="32" y="33"/>
                    <a:pt x="26" y="37"/>
                    <a:pt x="19" y="44"/>
                  </a:cubicBezTo>
                  <a:cubicBezTo>
                    <a:pt x="13" y="50"/>
                    <a:pt x="8" y="59"/>
                    <a:pt x="9" y="69"/>
                  </a:cubicBezTo>
                  <a:cubicBezTo>
                    <a:pt x="9" y="74"/>
                    <a:pt x="10" y="78"/>
                    <a:pt x="12" y="83"/>
                  </a:cubicBezTo>
                  <a:cubicBezTo>
                    <a:pt x="14" y="87"/>
                    <a:pt x="16" y="90"/>
                    <a:pt x="20" y="94"/>
                  </a:cubicBezTo>
                  <a:cubicBezTo>
                    <a:pt x="27" y="99"/>
                    <a:pt x="35" y="102"/>
                    <a:pt x="43" y="102"/>
                  </a:cubicBezTo>
                  <a:cubicBezTo>
                    <a:pt x="51" y="103"/>
                    <a:pt x="59" y="102"/>
                    <a:pt x="66" y="99"/>
                  </a:cubicBezTo>
                  <a:cubicBezTo>
                    <a:pt x="69" y="97"/>
                    <a:pt x="73" y="96"/>
                    <a:pt x="76" y="94"/>
                  </a:cubicBezTo>
                  <a:cubicBezTo>
                    <a:pt x="77" y="94"/>
                    <a:pt x="79" y="92"/>
                    <a:pt x="81" y="90"/>
                  </a:cubicBezTo>
                  <a:cubicBezTo>
                    <a:pt x="82" y="90"/>
                    <a:pt x="84" y="88"/>
                    <a:pt x="85" y="87"/>
                  </a:cubicBezTo>
                  <a:cubicBezTo>
                    <a:pt x="90" y="83"/>
                    <a:pt x="94" y="78"/>
                    <a:pt x="98" y="72"/>
                  </a:cubicBezTo>
                  <a:cubicBezTo>
                    <a:pt x="102" y="67"/>
                    <a:pt x="106" y="62"/>
                    <a:pt x="107" y="56"/>
                  </a:cubicBezTo>
                  <a:cubicBezTo>
                    <a:pt x="109" y="50"/>
                    <a:pt x="109" y="45"/>
                    <a:pt x="108" y="40"/>
                  </a:cubicBezTo>
                  <a:cubicBezTo>
                    <a:pt x="107" y="36"/>
                    <a:pt x="106" y="33"/>
                    <a:pt x="104" y="31"/>
                  </a:cubicBezTo>
                  <a:cubicBezTo>
                    <a:pt x="103" y="29"/>
                    <a:pt x="102" y="28"/>
                    <a:pt x="102" y="28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">
              <a:extLst>
                <a:ext uri="{FF2B5EF4-FFF2-40B4-BE49-F238E27FC236}">
                  <a16:creationId xmlns:a16="http://schemas.microsoft.com/office/drawing/2014/main" id="{144736F6-BBEE-474C-A834-A7B68A61D8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" y="3578"/>
              <a:ext cx="43" cy="46"/>
            </a:xfrm>
            <a:custGeom>
              <a:avLst/>
              <a:gdLst>
                <a:gd name="T0" fmla="*/ 104 w 121"/>
                <a:gd name="T1" fmla="*/ 27 h 130"/>
                <a:gd name="T2" fmla="*/ 107 w 121"/>
                <a:gd name="T3" fmla="*/ 30 h 130"/>
                <a:gd name="T4" fmla="*/ 113 w 121"/>
                <a:gd name="T5" fmla="*/ 39 h 130"/>
                <a:gd name="T6" fmla="*/ 119 w 121"/>
                <a:gd name="T7" fmla="*/ 56 h 130"/>
                <a:gd name="T8" fmla="*/ 119 w 121"/>
                <a:gd name="T9" fmla="*/ 82 h 130"/>
                <a:gd name="T10" fmla="*/ 104 w 121"/>
                <a:gd name="T11" fmla="*/ 108 h 130"/>
                <a:gd name="T12" fmla="*/ 98 w 121"/>
                <a:gd name="T13" fmla="*/ 114 h 130"/>
                <a:gd name="T14" fmla="*/ 91 w 121"/>
                <a:gd name="T15" fmla="*/ 119 h 130"/>
                <a:gd name="T16" fmla="*/ 75 w 121"/>
                <a:gd name="T17" fmla="*/ 126 h 130"/>
                <a:gd name="T18" fmla="*/ 38 w 121"/>
                <a:gd name="T19" fmla="*/ 126 h 130"/>
                <a:gd name="T20" fmla="*/ 8 w 121"/>
                <a:gd name="T21" fmla="*/ 103 h 130"/>
                <a:gd name="T22" fmla="*/ 2 w 121"/>
                <a:gd name="T23" fmla="*/ 86 h 130"/>
                <a:gd name="T24" fmla="*/ 0 w 121"/>
                <a:gd name="T25" fmla="*/ 69 h 130"/>
                <a:gd name="T26" fmla="*/ 7 w 121"/>
                <a:gd name="T27" fmla="*/ 37 h 130"/>
                <a:gd name="T28" fmla="*/ 25 w 121"/>
                <a:gd name="T29" fmla="*/ 11 h 130"/>
                <a:gd name="T30" fmla="*/ 54 w 121"/>
                <a:gd name="T31" fmla="*/ 0 h 130"/>
                <a:gd name="T32" fmla="*/ 79 w 121"/>
                <a:gd name="T33" fmla="*/ 6 h 130"/>
                <a:gd name="T34" fmla="*/ 94 w 121"/>
                <a:gd name="T35" fmla="*/ 16 h 130"/>
                <a:gd name="T36" fmla="*/ 104 w 121"/>
                <a:gd name="T37" fmla="*/ 27 h 130"/>
                <a:gd name="T38" fmla="*/ 102 w 121"/>
                <a:gd name="T39" fmla="*/ 28 h 130"/>
                <a:gd name="T40" fmla="*/ 102 w 121"/>
                <a:gd name="T41" fmla="*/ 28 h 130"/>
                <a:gd name="T42" fmla="*/ 91 w 121"/>
                <a:gd name="T43" fmla="*/ 20 h 130"/>
                <a:gd name="T44" fmla="*/ 76 w 121"/>
                <a:gd name="T45" fmla="*/ 17 h 130"/>
                <a:gd name="T46" fmla="*/ 58 w 121"/>
                <a:gd name="T47" fmla="*/ 22 h 130"/>
                <a:gd name="T48" fmla="*/ 39 w 121"/>
                <a:gd name="T49" fmla="*/ 30 h 130"/>
                <a:gd name="T50" fmla="*/ 19 w 121"/>
                <a:gd name="T51" fmla="*/ 44 h 130"/>
                <a:gd name="T52" fmla="*/ 8 w 121"/>
                <a:gd name="T53" fmla="*/ 69 h 130"/>
                <a:gd name="T54" fmla="*/ 11 w 121"/>
                <a:gd name="T55" fmla="*/ 83 h 130"/>
                <a:gd name="T56" fmla="*/ 20 w 121"/>
                <a:gd name="T57" fmla="*/ 94 h 130"/>
                <a:gd name="T58" fmla="*/ 43 w 121"/>
                <a:gd name="T59" fmla="*/ 103 h 130"/>
                <a:gd name="T60" fmla="*/ 66 w 121"/>
                <a:gd name="T61" fmla="*/ 100 h 130"/>
                <a:gd name="T62" fmla="*/ 75 w 121"/>
                <a:gd name="T63" fmla="*/ 95 h 130"/>
                <a:gd name="T64" fmla="*/ 81 w 121"/>
                <a:gd name="T65" fmla="*/ 91 h 130"/>
                <a:gd name="T66" fmla="*/ 85 w 121"/>
                <a:gd name="T67" fmla="*/ 88 h 130"/>
                <a:gd name="T68" fmla="*/ 98 w 121"/>
                <a:gd name="T69" fmla="*/ 73 h 130"/>
                <a:gd name="T70" fmla="*/ 107 w 121"/>
                <a:gd name="T71" fmla="*/ 56 h 130"/>
                <a:gd name="T72" fmla="*/ 108 w 121"/>
                <a:gd name="T73" fmla="*/ 41 h 130"/>
                <a:gd name="T74" fmla="*/ 104 w 121"/>
                <a:gd name="T75" fmla="*/ 31 h 130"/>
                <a:gd name="T76" fmla="*/ 102 w 121"/>
                <a:gd name="T77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" h="130">
                  <a:moveTo>
                    <a:pt x="104" y="27"/>
                  </a:moveTo>
                  <a:cubicBezTo>
                    <a:pt x="104" y="27"/>
                    <a:pt x="105" y="28"/>
                    <a:pt x="107" y="30"/>
                  </a:cubicBezTo>
                  <a:cubicBezTo>
                    <a:pt x="108" y="32"/>
                    <a:pt x="110" y="35"/>
                    <a:pt x="113" y="39"/>
                  </a:cubicBezTo>
                  <a:cubicBezTo>
                    <a:pt x="115" y="44"/>
                    <a:pt x="117" y="49"/>
                    <a:pt x="119" y="56"/>
                  </a:cubicBezTo>
                  <a:cubicBezTo>
                    <a:pt x="121" y="64"/>
                    <a:pt x="121" y="72"/>
                    <a:pt x="119" y="82"/>
                  </a:cubicBezTo>
                  <a:cubicBezTo>
                    <a:pt x="117" y="91"/>
                    <a:pt x="112" y="100"/>
                    <a:pt x="104" y="108"/>
                  </a:cubicBezTo>
                  <a:cubicBezTo>
                    <a:pt x="102" y="110"/>
                    <a:pt x="100" y="112"/>
                    <a:pt x="98" y="114"/>
                  </a:cubicBezTo>
                  <a:cubicBezTo>
                    <a:pt x="96" y="116"/>
                    <a:pt x="94" y="117"/>
                    <a:pt x="91" y="119"/>
                  </a:cubicBezTo>
                  <a:cubicBezTo>
                    <a:pt x="86" y="122"/>
                    <a:pt x="81" y="124"/>
                    <a:pt x="75" y="126"/>
                  </a:cubicBezTo>
                  <a:cubicBezTo>
                    <a:pt x="63" y="129"/>
                    <a:pt x="50" y="130"/>
                    <a:pt x="38" y="126"/>
                  </a:cubicBezTo>
                  <a:cubicBezTo>
                    <a:pt x="25" y="123"/>
                    <a:pt x="15" y="114"/>
                    <a:pt x="8" y="103"/>
                  </a:cubicBezTo>
                  <a:cubicBezTo>
                    <a:pt x="6" y="98"/>
                    <a:pt x="3" y="92"/>
                    <a:pt x="2" y="86"/>
                  </a:cubicBezTo>
                  <a:cubicBezTo>
                    <a:pt x="0" y="81"/>
                    <a:pt x="0" y="75"/>
                    <a:pt x="0" y="69"/>
                  </a:cubicBezTo>
                  <a:cubicBezTo>
                    <a:pt x="1" y="58"/>
                    <a:pt x="3" y="47"/>
                    <a:pt x="7" y="37"/>
                  </a:cubicBezTo>
                  <a:cubicBezTo>
                    <a:pt x="10" y="27"/>
                    <a:pt x="18" y="16"/>
                    <a:pt x="25" y="11"/>
                  </a:cubicBezTo>
                  <a:cubicBezTo>
                    <a:pt x="35" y="4"/>
                    <a:pt x="45" y="1"/>
                    <a:pt x="54" y="0"/>
                  </a:cubicBezTo>
                  <a:cubicBezTo>
                    <a:pt x="64" y="0"/>
                    <a:pt x="72" y="3"/>
                    <a:pt x="79" y="6"/>
                  </a:cubicBezTo>
                  <a:cubicBezTo>
                    <a:pt x="85" y="9"/>
                    <a:pt x="90" y="13"/>
                    <a:pt x="94" y="16"/>
                  </a:cubicBezTo>
                  <a:cubicBezTo>
                    <a:pt x="101" y="22"/>
                    <a:pt x="104" y="27"/>
                    <a:pt x="104" y="27"/>
                  </a:cubicBezTo>
                  <a:close/>
                  <a:moveTo>
                    <a:pt x="102" y="28"/>
                  </a:moveTo>
                  <a:lnTo>
                    <a:pt x="102" y="28"/>
                  </a:lnTo>
                  <a:cubicBezTo>
                    <a:pt x="102" y="29"/>
                    <a:pt x="99" y="24"/>
                    <a:pt x="91" y="20"/>
                  </a:cubicBezTo>
                  <a:cubicBezTo>
                    <a:pt x="87" y="18"/>
                    <a:pt x="82" y="17"/>
                    <a:pt x="76" y="17"/>
                  </a:cubicBezTo>
                  <a:cubicBezTo>
                    <a:pt x="70" y="17"/>
                    <a:pt x="64" y="19"/>
                    <a:pt x="58" y="22"/>
                  </a:cubicBezTo>
                  <a:cubicBezTo>
                    <a:pt x="52" y="24"/>
                    <a:pt x="45" y="27"/>
                    <a:pt x="39" y="30"/>
                  </a:cubicBezTo>
                  <a:cubicBezTo>
                    <a:pt x="32" y="34"/>
                    <a:pt x="25" y="38"/>
                    <a:pt x="19" y="44"/>
                  </a:cubicBezTo>
                  <a:cubicBezTo>
                    <a:pt x="13" y="51"/>
                    <a:pt x="8" y="60"/>
                    <a:pt x="8" y="69"/>
                  </a:cubicBezTo>
                  <a:cubicBezTo>
                    <a:pt x="8" y="74"/>
                    <a:pt x="9" y="79"/>
                    <a:pt x="11" y="83"/>
                  </a:cubicBezTo>
                  <a:cubicBezTo>
                    <a:pt x="14" y="88"/>
                    <a:pt x="16" y="90"/>
                    <a:pt x="20" y="94"/>
                  </a:cubicBezTo>
                  <a:cubicBezTo>
                    <a:pt x="27" y="99"/>
                    <a:pt x="35" y="102"/>
                    <a:pt x="43" y="103"/>
                  </a:cubicBezTo>
                  <a:cubicBezTo>
                    <a:pt x="51" y="104"/>
                    <a:pt x="59" y="102"/>
                    <a:pt x="66" y="100"/>
                  </a:cubicBezTo>
                  <a:cubicBezTo>
                    <a:pt x="69" y="98"/>
                    <a:pt x="73" y="96"/>
                    <a:pt x="75" y="95"/>
                  </a:cubicBezTo>
                  <a:cubicBezTo>
                    <a:pt x="76" y="94"/>
                    <a:pt x="79" y="92"/>
                    <a:pt x="81" y="91"/>
                  </a:cubicBezTo>
                  <a:cubicBezTo>
                    <a:pt x="81" y="91"/>
                    <a:pt x="83" y="89"/>
                    <a:pt x="85" y="88"/>
                  </a:cubicBezTo>
                  <a:cubicBezTo>
                    <a:pt x="90" y="83"/>
                    <a:pt x="94" y="78"/>
                    <a:pt x="98" y="73"/>
                  </a:cubicBezTo>
                  <a:cubicBezTo>
                    <a:pt x="102" y="68"/>
                    <a:pt x="105" y="62"/>
                    <a:pt x="107" y="56"/>
                  </a:cubicBezTo>
                  <a:cubicBezTo>
                    <a:pt x="109" y="51"/>
                    <a:pt x="109" y="45"/>
                    <a:pt x="108" y="41"/>
                  </a:cubicBezTo>
                  <a:cubicBezTo>
                    <a:pt x="107" y="37"/>
                    <a:pt x="106" y="34"/>
                    <a:pt x="104" y="31"/>
                  </a:cubicBezTo>
                  <a:cubicBezTo>
                    <a:pt x="103" y="29"/>
                    <a:pt x="102" y="28"/>
                    <a:pt x="102" y="28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">
              <a:extLst>
                <a:ext uri="{FF2B5EF4-FFF2-40B4-BE49-F238E27FC236}">
                  <a16:creationId xmlns:a16="http://schemas.microsoft.com/office/drawing/2014/main" id="{2FD75DAF-816B-47DB-9F8F-BF57DF3595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" y="3705"/>
              <a:ext cx="41" cy="42"/>
            </a:xfrm>
            <a:custGeom>
              <a:avLst/>
              <a:gdLst>
                <a:gd name="T0" fmla="*/ 102 w 115"/>
                <a:gd name="T1" fmla="*/ 21 h 117"/>
                <a:gd name="T2" fmla="*/ 104 w 115"/>
                <a:gd name="T3" fmla="*/ 23 h 117"/>
                <a:gd name="T4" fmla="*/ 109 w 115"/>
                <a:gd name="T5" fmla="*/ 33 h 117"/>
                <a:gd name="T6" fmla="*/ 109 w 115"/>
                <a:gd name="T7" fmla="*/ 72 h 117"/>
                <a:gd name="T8" fmla="*/ 94 w 115"/>
                <a:gd name="T9" fmla="*/ 95 h 117"/>
                <a:gd name="T10" fmla="*/ 89 w 115"/>
                <a:gd name="T11" fmla="*/ 100 h 117"/>
                <a:gd name="T12" fmla="*/ 83 w 115"/>
                <a:gd name="T13" fmla="*/ 104 h 117"/>
                <a:gd name="T14" fmla="*/ 69 w 115"/>
                <a:gd name="T15" fmla="*/ 111 h 117"/>
                <a:gd name="T16" fmla="*/ 36 w 115"/>
                <a:gd name="T17" fmla="*/ 116 h 117"/>
                <a:gd name="T18" fmla="*/ 5 w 115"/>
                <a:gd name="T19" fmla="*/ 97 h 117"/>
                <a:gd name="T20" fmla="*/ 4 w 115"/>
                <a:gd name="T21" fmla="*/ 93 h 117"/>
                <a:gd name="T22" fmla="*/ 2 w 115"/>
                <a:gd name="T23" fmla="*/ 89 h 117"/>
                <a:gd name="T24" fmla="*/ 1 w 115"/>
                <a:gd name="T25" fmla="*/ 80 h 117"/>
                <a:gd name="T26" fmla="*/ 2 w 115"/>
                <a:gd name="T27" fmla="*/ 65 h 117"/>
                <a:gd name="T28" fmla="*/ 12 w 115"/>
                <a:gd name="T29" fmla="*/ 36 h 117"/>
                <a:gd name="T30" fmla="*/ 29 w 115"/>
                <a:gd name="T31" fmla="*/ 13 h 117"/>
                <a:gd name="T32" fmla="*/ 54 w 115"/>
                <a:gd name="T33" fmla="*/ 2 h 117"/>
                <a:gd name="T34" fmla="*/ 92 w 115"/>
                <a:gd name="T35" fmla="*/ 11 h 117"/>
                <a:gd name="T36" fmla="*/ 99 w 115"/>
                <a:gd name="T37" fmla="*/ 18 h 117"/>
                <a:gd name="T38" fmla="*/ 102 w 115"/>
                <a:gd name="T39" fmla="*/ 21 h 117"/>
                <a:gd name="T40" fmla="*/ 100 w 115"/>
                <a:gd name="T41" fmla="*/ 22 h 117"/>
                <a:gd name="T42" fmla="*/ 100 w 115"/>
                <a:gd name="T43" fmla="*/ 22 h 117"/>
                <a:gd name="T44" fmla="*/ 90 w 115"/>
                <a:gd name="T45" fmla="*/ 15 h 117"/>
                <a:gd name="T46" fmla="*/ 60 w 115"/>
                <a:gd name="T47" fmla="*/ 23 h 117"/>
                <a:gd name="T48" fmla="*/ 43 w 115"/>
                <a:gd name="T49" fmla="*/ 32 h 117"/>
                <a:gd name="T50" fmla="*/ 23 w 115"/>
                <a:gd name="T51" fmla="*/ 45 h 117"/>
                <a:gd name="T52" fmla="*/ 10 w 115"/>
                <a:gd name="T53" fmla="*/ 66 h 117"/>
                <a:gd name="T54" fmla="*/ 11 w 115"/>
                <a:gd name="T55" fmla="*/ 79 h 117"/>
                <a:gd name="T56" fmla="*/ 13 w 115"/>
                <a:gd name="T57" fmla="*/ 84 h 117"/>
                <a:gd name="T58" fmla="*/ 15 w 115"/>
                <a:gd name="T59" fmla="*/ 86 h 117"/>
                <a:gd name="T60" fmla="*/ 18 w 115"/>
                <a:gd name="T61" fmla="*/ 88 h 117"/>
                <a:gd name="T62" fmla="*/ 37 w 115"/>
                <a:gd name="T63" fmla="*/ 92 h 117"/>
                <a:gd name="T64" fmla="*/ 58 w 115"/>
                <a:gd name="T65" fmla="*/ 85 h 117"/>
                <a:gd name="T66" fmla="*/ 67 w 115"/>
                <a:gd name="T67" fmla="*/ 80 h 117"/>
                <a:gd name="T68" fmla="*/ 72 w 115"/>
                <a:gd name="T69" fmla="*/ 77 h 117"/>
                <a:gd name="T70" fmla="*/ 75 w 115"/>
                <a:gd name="T71" fmla="*/ 74 h 117"/>
                <a:gd name="T72" fmla="*/ 90 w 115"/>
                <a:gd name="T73" fmla="*/ 61 h 117"/>
                <a:gd name="T74" fmla="*/ 100 w 115"/>
                <a:gd name="T75" fmla="*/ 47 h 117"/>
                <a:gd name="T76" fmla="*/ 104 w 115"/>
                <a:gd name="T77" fmla="*/ 34 h 117"/>
                <a:gd name="T78" fmla="*/ 100 w 115"/>
                <a:gd name="T79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117">
                  <a:moveTo>
                    <a:pt x="102" y="21"/>
                  </a:moveTo>
                  <a:cubicBezTo>
                    <a:pt x="102" y="21"/>
                    <a:pt x="103" y="22"/>
                    <a:pt x="104" y="23"/>
                  </a:cubicBezTo>
                  <a:cubicBezTo>
                    <a:pt x="105" y="25"/>
                    <a:pt x="107" y="28"/>
                    <a:pt x="109" y="33"/>
                  </a:cubicBezTo>
                  <a:cubicBezTo>
                    <a:pt x="112" y="41"/>
                    <a:pt x="115" y="56"/>
                    <a:pt x="109" y="72"/>
                  </a:cubicBezTo>
                  <a:cubicBezTo>
                    <a:pt x="107" y="80"/>
                    <a:pt x="101" y="88"/>
                    <a:pt x="94" y="95"/>
                  </a:cubicBezTo>
                  <a:cubicBezTo>
                    <a:pt x="93" y="96"/>
                    <a:pt x="91" y="98"/>
                    <a:pt x="89" y="100"/>
                  </a:cubicBezTo>
                  <a:cubicBezTo>
                    <a:pt x="87" y="101"/>
                    <a:pt x="86" y="102"/>
                    <a:pt x="83" y="104"/>
                  </a:cubicBezTo>
                  <a:cubicBezTo>
                    <a:pt x="79" y="107"/>
                    <a:pt x="74" y="109"/>
                    <a:pt x="69" y="111"/>
                  </a:cubicBezTo>
                  <a:cubicBezTo>
                    <a:pt x="59" y="115"/>
                    <a:pt x="48" y="117"/>
                    <a:pt x="36" y="116"/>
                  </a:cubicBezTo>
                  <a:cubicBezTo>
                    <a:pt x="24" y="115"/>
                    <a:pt x="12" y="108"/>
                    <a:pt x="5" y="97"/>
                  </a:cubicBezTo>
                  <a:lnTo>
                    <a:pt x="4" y="93"/>
                  </a:lnTo>
                  <a:cubicBezTo>
                    <a:pt x="3" y="92"/>
                    <a:pt x="3" y="90"/>
                    <a:pt x="2" y="89"/>
                  </a:cubicBezTo>
                  <a:cubicBezTo>
                    <a:pt x="1" y="86"/>
                    <a:pt x="1" y="83"/>
                    <a:pt x="1" y="80"/>
                  </a:cubicBezTo>
                  <a:cubicBezTo>
                    <a:pt x="0" y="75"/>
                    <a:pt x="1" y="70"/>
                    <a:pt x="2" y="65"/>
                  </a:cubicBezTo>
                  <a:cubicBezTo>
                    <a:pt x="4" y="55"/>
                    <a:pt x="7" y="45"/>
                    <a:pt x="12" y="36"/>
                  </a:cubicBezTo>
                  <a:cubicBezTo>
                    <a:pt x="16" y="27"/>
                    <a:pt x="22" y="19"/>
                    <a:pt x="29" y="13"/>
                  </a:cubicBezTo>
                  <a:cubicBezTo>
                    <a:pt x="37" y="7"/>
                    <a:pt x="45" y="4"/>
                    <a:pt x="54" y="2"/>
                  </a:cubicBezTo>
                  <a:cubicBezTo>
                    <a:pt x="71" y="0"/>
                    <a:pt x="84" y="6"/>
                    <a:pt x="92" y="11"/>
                  </a:cubicBezTo>
                  <a:cubicBezTo>
                    <a:pt x="95" y="14"/>
                    <a:pt x="98" y="16"/>
                    <a:pt x="99" y="18"/>
                  </a:cubicBezTo>
                  <a:cubicBezTo>
                    <a:pt x="101" y="20"/>
                    <a:pt x="102" y="21"/>
                    <a:pt x="102" y="21"/>
                  </a:cubicBezTo>
                  <a:close/>
                  <a:moveTo>
                    <a:pt x="100" y="22"/>
                  </a:moveTo>
                  <a:lnTo>
                    <a:pt x="100" y="22"/>
                  </a:lnTo>
                  <a:cubicBezTo>
                    <a:pt x="100" y="23"/>
                    <a:pt x="97" y="18"/>
                    <a:pt x="90" y="15"/>
                  </a:cubicBezTo>
                  <a:cubicBezTo>
                    <a:pt x="82" y="13"/>
                    <a:pt x="70" y="16"/>
                    <a:pt x="60" y="23"/>
                  </a:cubicBezTo>
                  <a:cubicBezTo>
                    <a:pt x="55" y="26"/>
                    <a:pt x="49" y="29"/>
                    <a:pt x="43" y="32"/>
                  </a:cubicBezTo>
                  <a:cubicBezTo>
                    <a:pt x="36" y="36"/>
                    <a:pt x="30" y="39"/>
                    <a:pt x="23" y="45"/>
                  </a:cubicBezTo>
                  <a:cubicBezTo>
                    <a:pt x="17" y="50"/>
                    <a:pt x="11" y="57"/>
                    <a:pt x="10" y="66"/>
                  </a:cubicBezTo>
                  <a:cubicBezTo>
                    <a:pt x="9" y="70"/>
                    <a:pt x="10" y="75"/>
                    <a:pt x="11" y="79"/>
                  </a:cubicBezTo>
                  <a:cubicBezTo>
                    <a:pt x="11" y="80"/>
                    <a:pt x="12" y="82"/>
                    <a:pt x="13" y="84"/>
                  </a:cubicBezTo>
                  <a:lnTo>
                    <a:pt x="15" y="86"/>
                  </a:lnTo>
                  <a:lnTo>
                    <a:pt x="18" y="88"/>
                  </a:lnTo>
                  <a:cubicBezTo>
                    <a:pt x="23" y="92"/>
                    <a:pt x="30" y="92"/>
                    <a:pt x="37" y="92"/>
                  </a:cubicBezTo>
                  <a:cubicBezTo>
                    <a:pt x="44" y="91"/>
                    <a:pt x="51" y="89"/>
                    <a:pt x="58" y="85"/>
                  </a:cubicBezTo>
                  <a:cubicBezTo>
                    <a:pt x="61" y="84"/>
                    <a:pt x="64" y="82"/>
                    <a:pt x="67" y="80"/>
                  </a:cubicBezTo>
                  <a:cubicBezTo>
                    <a:pt x="68" y="79"/>
                    <a:pt x="70" y="78"/>
                    <a:pt x="72" y="77"/>
                  </a:cubicBezTo>
                  <a:lnTo>
                    <a:pt x="75" y="74"/>
                  </a:lnTo>
                  <a:cubicBezTo>
                    <a:pt x="81" y="69"/>
                    <a:pt x="85" y="65"/>
                    <a:pt x="90" y="61"/>
                  </a:cubicBezTo>
                  <a:cubicBezTo>
                    <a:pt x="94" y="56"/>
                    <a:pt x="98" y="52"/>
                    <a:pt x="100" y="47"/>
                  </a:cubicBezTo>
                  <a:cubicBezTo>
                    <a:pt x="103" y="42"/>
                    <a:pt x="104" y="38"/>
                    <a:pt x="104" y="34"/>
                  </a:cubicBezTo>
                  <a:cubicBezTo>
                    <a:pt x="103" y="26"/>
                    <a:pt x="99" y="22"/>
                    <a:pt x="100" y="22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">
              <a:extLst>
                <a:ext uri="{FF2B5EF4-FFF2-40B4-BE49-F238E27FC236}">
                  <a16:creationId xmlns:a16="http://schemas.microsoft.com/office/drawing/2014/main" id="{568704CC-C126-4389-8655-C920BF236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" y="3883"/>
              <a:ext cx="50" cy="53"/>
            </a:xfrm>
            <a:custGeom>
              <a:avLst/>
              <a:gdLst>
                <a:gd name="T0" fmla="*/ 121 w 141"/>
                <a:gd name="T1" fmla="*/ 20 h 149"/>
                <a:gd name="T2" fmla="*/ 124 w 141"/>
                <a:gd name="T3" fmla="*/ 23 h 149"/>
                <a:gd name="T4" fmla="*/ 131 w 141"/>
                <a:gd name="T5" fmla="*/ 34 h 149"/>
                <a:gd name="T6" fmla="*/ 135 w 141"/>
                <a:gd name="T7" fmla="*/ 83 h 149"/>
                <a:gd name="T8" fmla="*/ 120 w 141"/>
                <a:gd name="T9" fmla="*/ 113 h 149"/>
                <a:gd name="T10" fmla="*/ 113 w 141"/>
                <a:gd name="T11" fmla="*/ 120 h 149"/>
                <a:gd name="T12" fmla="*/ 107 w 141"/>
                <a:gd name="T13" fmla="*/ 126 h 149"/>
                <a:gd name="T14" fmla="*/ 90 w 141"/>
                <a:gd name="T15" fmla="*/ 137 h 149"/>
                <a:gd name="T16" fmla="*/ 51 w 141"/>
                <a:gd name="T17" fmla="*/ 148 h 149"/>
                <a:gd name="T18" fmla="*/ 11 w 141"/>
                <a:gd name="T19" fmla="*/ 130 h 149"/>
                <a:gd name="T20" fmla="*/ 1 w 141"/>
                <a:gd name="T21" fmla="*/ 91 h 149"/>
                <a:gd name="T22" fmla="*/ 10 w 141"/>
                <a:gd name="T23" fmla="*/ 54 h 149"/>
                <a:gd name="T24" fmla="*/ 29 w 141"/>
                <a:gd name="T25" fmla="*/ 23 h 149"/>
                <a:gd name="T26" fmla="*/ 58 w 141"/>
                <a:gd name="T27" fmla="*/ 6 h 149"/>
                <a:gd name="T28" fmla="*/ 107 w 141"/>
                <a:gd name="T29" fmla="*/ 10 h 149"/>
                <a:gd name="T30" fmla="*/ 118 w 141"/>
                <a:gd name="T31" fmla="*/ 17 h 149"/>
                <a:gd name="T32" fmla="*/ 121 w 141"/>
                <a:gd name="T33" fmla="*/ 20 h 149"/>
                <a:gd name="T34" fmla="*/ 119 w 141"/>
                <a:gd name="T35" fmla="*/ 22 h 149"/>
                <a:gd name="T36" fmla="*/ 119 w 141"/>
                <a:gd name="T37" fmla="*/ 22 h 149"/>
                <a:gd name="T38" fmla="*/ 116 w 141"/>
                <a:gd name="T39" fmla="*/ 19 h 149"/>
                <a:gd name="T40" fmla="*/ 105 w 141"/>
                <a:gd name="T41" fmla="*/ 14 h 149"/>
                <a:gd name="T42" fmla="*/ 87 w 141"/>
                <a:gd name="T43" fmla="*/ 16 h 149"/>
                <a:gd name="T44" fmla="*/ 66 w 141"/>
                <a:gd name="T45" fmla="*/ 26 h 149"/>
                <a:gd name="T46" fmla="*/ 45 w 141"/>
                <a:gd name="T47" fmla="*/ 41 h 149"/>
                <a:gd name="T48" fmla="*/ 22 w 141"/>
                <a:gd name="T49" fmla="*/ 61 h 149"/>
                <a:gd name="T50" fmla="*/ 9 w 141"/>
                <a:gd name="T51" fmla="*/ 92 h 149"/>
                <a:gd name="T52" fmla="*/ 21 w 141"/>
                <a:gd name="T53" fmla="*/ 120 h 149"/>
                <a:gd name="T54" fmla="*/ 49 w 141"/>
                <a:gd name="T55" fmla="*/ 124 h 149"/>
                <a:gd name="T56" fmla="*/ 76 w 141"/>
                <a:gd name="T57" fmla="*/ 113 h 149"/>
                <a:gd name="T58" fmla="*/ 88 w 141"/>
                <a:gd name="T59" fmla="*/ 104 h 149"/>
                <a:gd name="T60" fmla="*/ 94 w 141"/>
                <a:gd name="T61" fmla="*/ 99 h 149"/>
                <a:gd name="T62" fmla="*/ 98 w 141"/>
                <a:gd name="T63" fmla="*/ 95 h 149"/>
                <a:gd name="T64" fmla="*/ 115 w 141"/>
                <a:gd name="T65" fmla="*/ 74 h 149"/>
                <a:gd name="T66" fmla="*/ 125 w 141"/>
                <a:gd name="T67" fmla="*/ 54 h 149"/>
                <a:gd name="T68" fmla="*/ 127 w 141"/>
                <a:gd name="T69" fmla="*/ 36 h 149"/>
                <a:gd name="T70" fmla="*/ 119 w 141"/>
                <a:gd name="T71" fmla="*/ 2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149">
                  <a:moveTo>
                    <a:pt x="121" y="20"/>
                  </a:moveTo>
                  <a:cubicBezTo>
                    <a:pt x="121" y="20"/>
                    <a:pt x="122" y="21"/>
                    <a:pt x="124" y="23"/>
                  </a:cubicBezTo>
                  <a:cubicBezTo>
                    <a:pt x="126" y="26"/>
                    <a:pt x="129" y="29"/>
                    <a:pt x="131" y="34"/>
                  </a:cubicBezTo>
                  <a:cubicBezTo>
                    <a:pt x="136" y="45"/>
                    <a:pt x="141" y="63"/>
                    <a:pt x="135" y="83"/>
                  </a:cubicBezTo>
                  <a:cubicBezTo>
                    <a:pt x="133" y="94"/>
                    <a:pt x="127" y="104"/>
                    <a:pt x="120" y="113"/>
                  </a:cubicBezTo>
                  <a:cubicBezTo>
                    <a:pt x="117" y="116"/>
                    <a:pt x="116" y="118"/>
                    <a:pt x="113" y="120"/>
                  </a:cubicBezTo>
                  <a:cubicBezTo>
                    <a:pt x="111" y="122"/>
                    <a:pt x="110" y="124"/>
                    <a:pt x="107" y="126"/>
                  </a:cubicBezTo>
                  <a:cubicBezTo>
                    <a:pt x="102" y="131"/>
                    <a:pt x="96" y="134"/>
                    <a:pt x="90" y="137"/>
                  </a:cubicBezTo>
                  <a:cubicBezTo>
                    <a:pt x="79" y="144"/>
                    <a:pt x="65" y="148"/>
                    <a:pt x="51" y="148"/>
                  </a:cubicBezTo>
                  <a:cubicBezTo>
                    <a:pt x="36" y="149"/>
                    <a:pt x="20" y="143"/>
                    <a:pt x="11" y="130"/>
                  </a:cubicBezTo>
                  <a:cubicBezTo>
                    <a:pt x="1" y="118"/>
                    <a:pt x="0" y="104"/>
                    <a:pt x="1" y="91"/>
                  </a:cubicBezTo>
                  <a:cubicBezTo>
                    <a:pt x="2" y="78"/>
                    <a:pt x="5" y="66"/>
                    <a:pt x="10" y="54"/>
                  </a:cubicBezTo>
                  <a:cubicBezTo>
                    <a:pt x="14" y="42"/>
                    <a:pt x="21" y="31"/>
                    <a:pt x="29" y="23"/>
                  </a:cubicBezTo>
                  <a:cubicBezTo>
                    <a:pt x="38" y="15"/>
                    <a:pt x="48" y="9"/>
                    <a:pt x="58" y="6"/>
                  </a:cubicBezTo>
                  <a:cubicBezTo>
                    <a:pt x="78" y="0"/>
                    <a:pt x="97" y="5"/>
                    <a:pt x="107" y="10"/>
                  </a:cubicBezTo>
                  <a:cubicBezTo>
                    <a:pt x="112" y="12"/>
                    <a:pt x="115" y="15"/>
                    <a:pt x="118" y="17"/>
                  </a:cubicBezTo>
                  <a:cubicBezTo>
                    <a:pt x="120" y="19"/>
                    <a:pt x="121" y="20"/>
                    <a:pt x="121" y="20"/>
                  </a:cubicBezTo>
                  <a:close/>
                  <a:moveTo>
                    <a:pt x="119" y="22"/>
                  </a:moveTo>
                  <a:lnTo>
                    <a:pt x="119" y="22"/>
                  </a:lnTo>
                  <a:cubicBezTo>
                    <a:pt x="119" y="22"/>
                    <a:pt x="118" y="21"/>
                    <a:pt x="116" y="19"/>
                  </a:cubicBezTo>
                  <a:cubicBezTo>
                    <a:pt x="114" y="17"/>
                    <a:pt x="110" y="15"/>
                    <a:pt x="105" y="14"/>
                  </a:cubicBezTo>
                  <a:cubicBezTo>
                    <a:pt x="100" y="13"/>
                    <a:pt x="94" y="13"/>
                    <a:pt x="87" y="16"/>
                  </a:cubicBezTo>
                  <a:cubicBezTo>
                    <a:pt x="80" y="18"/>
                    <a:pt x="73" y="21"/>
                    <a:pt x="66" y="26"/>
                  </a:cubicBezTo>
                  <a:cubicBezTo>
                    <a:pt x="60" y="30"/>
                    <a:pt x="52" y="36"/>
                    <a:pt x="45" y="41"/>
                  </a:cubicBezTo>
                  <a:cubicBezTo>
                    <a:pt x="37" y="47"/>
                    <a:pt x="29" y="53"/>
                    <a:pt x="22" y="61"/>
                  </a:cubicBezTo>
                  <a:cubicBezTo>
                    <a:pt x="15" y="69"/>
                    <a:pt x="9" y="80"/>
                    <a:pt x="9" y="92"/>
                  </a:cubicBezTo>
                  <a:cubicBezTo>
                    <a:pt x="8" y="103"/>
                    <a:pt x="13" y="114"/>
                    <a:pt x="21" y="120"/>
                  </a:cubicBezTo>
                  <a:cubicBezTo>
                    <a:pt x="29" y="126"/>
                    <a:pt x="39" y="126"/>
                    <a:pt x="49" y="124"/>
                  </a:cubicBezTo>
                  <a:cubicBezTo>
                    <a:pt x="59" y="123"/>
                    <a:pt x="68" y="119"/>
                    <a:pt x="76" y="113"/>
                  </a:cubicBezTo>
                  <a:cubicBezTo>
                    <a:pt x="80" y="110"/>
                    <a:pt x="84" y="107"/>
                    <a:pt x="88" y="104"/>
                  </a:cubicBezTo>
                  <a:cubicBezTo>
                    <a:pt x="89" y="103"/>
                    <a:pt x="92" y="101"/>
                    <a:pt x="94" y="99"/>
                  </a:cubicBezTo>
                  <a:lnTo>
                    <a:pt x="98" y="95"/>
                  </a:lnTo>
                  <a:cubicBezTo>
                    <a:pt x="105" y="88"/>
                    <a:pt x="110" y="81"/>
                    <a:pt x="115" y="74"/>
                  </a:cubicBezTo>
                  <a:cubicBezTo>
                    <a:pt x="119" y="68"/>
                    <a:pt x="123" y="61"/>
                    <a:pt x="125" y="54"/>
                  </a:cubicBezTo>
                  <a:cubicBezTo>
                    <a:pt x="127" y="47"/>
                    <a:pt x="128" y="41"/>
                    <a:pt x="127" y="36"/>
                  </a:cubicBezTo>
                  <a:cubicBezTo>
                    <a:pt x="124" y="26"/>
                    <a:pt x="119" y="22"/>
                    <a:pt x="119" y="22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">
              <a:extLst>
                <a:ext uri="{FF2B5EF4-FFF2-40B4-BE49-F238E27FC236}">
                  <a16:creationId xmlns:a16="http://schemas.microsoft.com/office/drawing/2014/main" id="{61F8E64A-CFE3-46CE-B0C4-B31B9E8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" y="3687"/>
              <a:ext cx="72" cy="73"/>
            </a:xfrm>
            <a:custGeom>
              <a:avLst/>
              <a:gdLst>
                <a:gd name="T0" fmla="*/ 131 w 203"/>
                <a:gd name="T1" fmla="*/ 202 h 205"/>
                <a:gd name="T2" fmla="*/ 5 w 203"/>
                <a:gd name="T3" fmla="*/ 119 h 205"/>
                <a:gd name="T4" fmla="*/ 3 w 203"/>
                <a:gd name="T5" fmla="*/ 105 h 205"/>
                <a:gd name="T6" fmla="*/ 72 w 203"/>
                <a:gd name="T7" fmla="*/ 6 h 205"/>
                <a:gd name="T8" fmla="*/ 84 w 203"/>
                <a:gd name="T9" fmla="*/ 2 h 205"/>
                <a:gd name="T10" fmla="*/ 197 w 203"/>
                <a:gd name="T11" fmla="*/ 74 h 205"/>
                <a:gd name="T12" fmla="*/ 200 w 203"/>
                <a:gd name="T13" fmla="*/ 86 h 205"/>
                <a:gd name="T14" fmla="*/ 144 w 203"/>
                <a:gd name="T15" fmla="*/ 198 h 205"/>
                <a:gd name="T16" fmla="*/ 131 w 203"/>
                <a:gd name="T17" fmla="*/ 20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5">
                  <a:moveTo>
                    <a:pt x="131" y="202"/>
                  </a:moveTo>
                  <a:lnTo>
                    <a:pt x="5" y="119"/>
                  </a:lnTo>
                  <a:cubicBezTo>
                    <a:pt x="1" y="116"/>
                    <a:pt x="0" y="110"/>
                    <a:pt x="3" y="105"/>
                  </a:cubicBezTo>
                  <a:lnTo>
                    <a:pt x="72" y="6"/>
                  </a:lnTo>
                  <a:cubicBezTo>
                    <a:pt x="75" y="1"/>
                    <a:pt x="80" y="0"/>
                    <a:pt x="84" y="2"/>
                  </a:cubicBezTo>
                  <a:lnTo>
                    <a:pt x="197" y="74"/>
                  </a:lnTo>
                  <a:cubicBezTo>
                    <a:pt x="201" y="76"/>
                    <a:pt x="203" y="82"/>
                    <a:pt x="200" y="86"/>
                  </a:cubicBezTo>
                  <a:lnTo>
                    <a:pt x="144" y="198"/>
                  </a:lnTo>
                  <a:cubicBezTo>
                    <a:pt x="142" y="203"/>
                    <a:pt x="135" y="205"/>
                    <a:pt x="131" y="202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">
              <a:extLst>
                <a:ext uri="{FF2B5EF4-FFF2-40B4-BE49-F238E27FC236}">
                  <a16:creationId xmlns:a16="http://schemas.microsoft.com/office/drawing/2014/main" id="{3991A301-71F2-4ED3-8FBF-03582461A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" y="3636"/>
              <a:ext cx="72" cy="73"/>
            </a:xfrm>
            <a:custGeom>
              <a:avLst/>
              <a:gdLst>
                <a:gd name="T0" fmla="*/ 131 w 202"/>
                <a:gd name="T1" fmla="*/ 202 h 205"/>
                <a:gd name="T2" fmla="*/ 5 w 202"/>
                <a:gd name="T3" fmla="*/ 119 h 205"/>
                <a:gd name="T4" fmla="*/ 3 w 202"/>
                <a:gd name="T5" fmla="*/ 105 h 205"/>
                <a:gd name="T6" fmla="*/ 71 w 202"/>
                <a:gd name="T7" fmla="*/ 5 h 205"/>
                <a:gd name="T8" fmla="*/ 84 w 202"/>
                <a:gd name="T9" fmla="*/ 2 h 205"/>
                <a:gd name="T10" fmla="*/ 197 w 202"/>
                <a:gd name="T11" fmla="*/ 73 h 205"/>
                <a:gd name="T12" fmla="*/ 200 w 202"/>
                <a:gd name="T13" fmla="*/ 86 h 205"/>
                <a:gd name="T14" fmla="*/ 144 w 202"/>
                <a:gd name="T15" fmla="*/ 198 h 205"/>
                <a:gd name="T16" fmla="*/ 131 w 202"/>
                <a:gd name="T17" fmla="*/ 20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205">
                  <a:moveTo>
                    <a:pt x="131" y="202"/>
                  </a:moveTo>
                  <a:lnTo>
                    <a:pt x="5" y="119"/>
                  </a:lnTo>
                  <a:cubicBezTo>
                    <a:pt x="1" y="116"/>
                    <a:pt x="0" y="110"/>
                    <a:pt x="3" y="105"/>
                  </a:cubicBezTo>
                  <a:lnTo>
                    <a:pt x="71" y="5"/>
                  </a:lnTo>
                  <a:cubicBezTo>
                    <a:pt x="74" y="1"/>
                    <a:pt x="80" y="0"/>
                    <a:pt x="84" y="2"/>
                  </a:cubicBezTo>
                  <a:lnTo>
                    <a:pt x="197" y="73"/>
                  </a:lnTo>
                  <a:cubicBezTo>
                    <a:pt x="201" y="76"/>
                    <a:pt x="202" y="82"/>
                    <a:pt x="200" y="86"/>
                  </a:cubicBezTo>
                  <a:lnTo>
                    <a:pt x="144" y="198"/>
                  </a:lnTo>
                  <a:cubicBezTo>
                    <a:pt x="142" y="203"/>
                    <a:pt x="135" y="205"/>
                    <a:pt x="131" y="202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">
              <a:extLst>
                <a:ext uri="{FF2B5EF4-FFF2-40B4-BE49-F238E27FC236}">
                  <a16:creationId xmlns:a16="http://schemas.microsoft.com/office/drawing/2014/main" id="{0C5739C5-3FF7-4317-A5B1-B36FC4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3581"/>
              <a:ext cx="72" cy="75"/>
            </a:xfrm>
            <a:custGeom>
              <a:avLst/>
              <a:gdLst>
                <a:gd name="T0" fmla="*/ 126 w 204"/>
                <a:gd name="T1" fmla="*/ 206 h 209"/>
                <a:gd name="T2" fmla="*/ 5 w 204"/>
                <a:gd name="T3" fmla="*/ 115 h 209"/>
                <a:gd name="T4" fmla="*/ 4 w 204"/>
                <a:gd name="T5" fmla="*/ 101 h 209"/>
                <a:gd name="T6" fmla="*/ 78 w 204"/>
                <a:gd name="T7" fmla="*/ 6 h 209"/>
                <a:gd name="T8" fmla="*/ 91 w 204"/>
                <a:gd name="T9" fmla="*/ 3 h 209"/>
                <a:gd name="T10" fmla="*/ 200 w 204"/>
                <a:gd name="T11" fmla="*/ 81 h 209"/>
                <a:gd name="T12" fmla="*/ 202 w 204"/>
                <a:gd name="T13" fmla="*/ 94 h 209"/>
                <a:gd name="T14" fmla="*/ 139 w 204"/>
                <a:gd name="T15" fmla="*/ 202 h 209"/>
                <a:gd name="T16" fmla="*/ 126 w 204"/>
                <a:gd name="T17" fmla="*/ 20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209">
                  <a:moveTo>
                    <a:pt x="126" y="206"/>
                  </a:moveTo>
                  <a:lnTo>
                    <a:pt x="5" y="115"/>
                  </a:lnTo>
                  <a:cubicBezTo>
                    <a:pt x="1" y="112"/>
                    <a:pt x="0" y="106"/>
                    <a:pt x="4" y="101"/>
                  </a:cubicBezTo>
                  <a:lnTo>
                    <a:pt x="78" y="6"/>
                  </a:lnTo>
                  <a:cubicBezTo>
                    <a:pt x="82" y="1"/>
                    <a:pt x="87" y="0"/>
                    <a:pt x="91" y="3"/>
                  </a:cubicBezTo>
                  <a:lnTo>
                    <a:pt x="200" y="81"/>
                  </a:lnTo>
                  <a:cubicBezTo>
                    <a:pt x="203" y="84"/>
                    <a:pt x="204" y="90"/>
                    <a:pt x="202" y="94"/>
                  </a:cubicBezTo>
                  <a:lnTo>
                    <a:pt x="139" y="202"/>
                  </a:lnTo>
                  <a:cubicBezTo>
                    <a:pt x="136" y="207"/>
                    <a:pt x="130" y="209"/>
                    <a:pt x="126" y="206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">
              <a:extLst>
                <a:ext uri="{FF2B5EF4-FFF2-40B4-BE49-F238E27FC236}">
                  <a16:creationId xmlns:a16="http://schemas.microsoft.com/office/drawing/2014/main" id="{AE2122D9-DC1E-43F3-B8F1-737DC7340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" y="3559"/>
              <a:ext cx="67" cy="68"/>
            </a:xfrm>
            <a:custGeom>
              <a:avLst/>
              <a:gdLst>
                <a:gd name="T0" fmla="*/ 2 w 188"/>
                <a:gd name="T1" fmla="*/ 149 h 191"/>
                <a:gd name="T2" fmla="*/ 54 w 188"/>
                <a:gd name="T3" fmla="*/ 8 h 191"/>
                <a:gd name="T4" fmla="*/ 67 w 188"/>
                <a:gd name="T5" fmla="*/ 2 h 191"/>
                <a:gd name="T6" fmla="*/ 180 w 188"/>
                <a:gd name="T7" fmla="*/ 46 h 191"/>
                <a:gd name="T8" fmla="*/ 186 w 188"/>
                <a:gd name="T9" fmla="*/ 58 h 191"/>
                <a:gd name="T10" fmla="*/ 143 w 188"/>
                <a:gd name="T11" fmla="*/ 184 h 191"/>
                <a:gd name="T12" fmla="*/ 131 w 188"/>
                <a:gd name="T13" fmla="*/ 190 h 191"/>
                <a:gd name="T14" fmla="*/ 10 w 188"/>
                <a:gd name="T15" fmla="*/ 161 h 191"/>
                <a:gd name="T16" fmla="*/ 2 w 188"/>
                <a:gd name="T17" fmla="*/ 14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91">
                  <a:moveTo>
                    <a:pt x="2" y="149"/>
                  </a:moveTo>
                  <a:lnTo>
                    <a:pt x="54" y="8"/>
                  </a:lnTo>
                  <a:cubicBezTo>
                    <a:pt x="56" y="3"/>
                    <a:pt x="62" y="0"/>
                    <a:pt x="67" y="2"/>
                  </a:cubicBezTo>
                  <a:lnTo>
                    <a:pt x="180" y="46"/>
                  </a:lnTo>
                  <a:cubicBezTo>
                    <a:pt x="185" y="48"/>
                    <a:pt x="188" y="53"/>
                    <a:pt x="186" y="58"/>
                  </a:cubicBezTo>
                  <a:lnTo>
                    <a:pt x="143" y="184"/>
                  </a:lnTo>
                  <a:cubicBezTo>
                    <a:pt x="141" y="188"/>
                    <a:pt x="136" y="191"/>
                    <a:pt x="131" y="190"/>
                  </a:cubicBezTo>
                  <a:lnTo>
                    <a:pt x="10" y="161"/>
                  </a:lnTo>
                  <a:cubicBezTo>
                    <a:pt x="4" y="160"/>
                    <a:pt x="0" y="154"/>
                    <a:pt x="2" y="149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">
              <a:extLst>
                <a:ext uri="{FF2B5EF4-FFF2-40B4-BE49-F238E27FC236}">
                  <a16:creationId xmlns:a16="http://schemas.microsoft.com/office/drawing/2014/main" id="{F1A74E3B-A947-4E62-BE06-D8FCBAA37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" y="3607"/>
              <a:ext cx="59" cy="77"/>
            </a:xfrm>
            <a:custGeom>
              <a:avLst/>
              <a:gdLst>
                <a:gd name="T0" fmla="*/ 20 w 164"/>
                <a:gd name="T1" fmla="*/ 204 h 216"/>
                <a:gd name="T2" fmla="*/ 0 w 164"/>
                <a:gd name="T3" fmla="*/ 16 h 216"/>
                <a:gd name="T4" fmla="*/ 10 w 164"/>
                <a:gd name="T5" fmla="*/ 3 h 216"/>
                <a:gd name="T6" fmla="*/ 131 w 164"/>
                <a:gd name="T7" fmla="*/ 0 h 216"/>
                <a:gd name="T8" fmla="*/ 142 w 164"/>
                <a:gd name="T9" fmla="*/ 10 h 216"/>
                <a:gd name="T10" fmla="*/ 163 w 164"/>
                <a:gd name="T11" fmla="*/ 177 h 216"/>
                <a:gd name="T12" fmla="*/ 155 w 164"/>
                <a:gd name="T13" fmla="*/ 190 h 216"/>
                <a:gd name="T14" fmla="*/ 33 w 164"/>
                <a:gd name="T15" fmla="*/ 215 h 216"/>
                <a:gd name="T16" fmla="*/ 20 w 164"/>
                <a:gd name="T17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16">
                  <a:moveTo>
                    <a:pt x="20" y="204"/>
                  </a:moveTo>
                  <a:lnTo>
                    <a:pt x="0" y="16"/>
                  </a:lnTo>
                  <a:cubicBezTo>
                    <a:pt x="0" y="9"/>
                    <a:pt x="4" y="3"/>
                    <a:pt x="10" y="3"/>
                  </a:cubicBezTo>
                  <a:lnTo>
                    <a:pt x="131" y="0"/>
                  </a:lnTo>
                  <a:cubicBezTo>
                    <a:pt x="137" y="0"/>
                    <a:pt x="142" y="4"/>
                    <a:pt x="142" y="10"/>
                  </a:cubicBezTo>
                  <a:lnTo>
                    <a:pt x="163" y="177"/>
                  </a:lnTo>
                  <a:cubicBezTo>
                    <a:pt x="164" y="183"/>
                    <a:pt x="160" y="189"/>
                    <a:pt x="155" y="190"/>
                  </a:cubicBezTo>
                  <a:lnTo>
                    <a:pt x="33" y="215"/>
                  </a:lnTo>
                  <a:cubicBezTo>
                    <a:pt x="27" y="216"/>
                    <a:pt x="21" y="211"/>
                    <a:pt x="20" y="204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">
              <a:extLst>
                <a:ext uri="{FF2B5EF4-FFF2-40B4-BE49-F238E27FC236}">
                  <a16:creationId xmlns:a16="http://schemas.microsoft.com/office/drawing/2014/main" id="{C22750E0-43C3-46CB-9CDB-C1DE2B531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" y="3788"/>
              <a:ext cx="49" cy="79"/>
            </a:xfrm>
            <a:custGeom>
              <a:avLst/>
              <a:gdLst>
                <a:gd name="T0" fmla="*/ 15 w 138"/>
                <a:gd name="T1" fmla="*/ 213 h 223"/>
                <a:gd name="T2" fmla="*/ 0 w 138"/>
                <a:gd name="T3" fmla="*/ 64 h 223"/>
                <a:gd name="T4" fmla="*/ 8 w 138"/>
                <a:gd name="T5" fmla="*/ 54 h 223"/>
                <a:gd name="T6" fmla="*/ 115 w 138"/>
                <a:gd name="T7" fmla="*/ 0 h 223"/>
                <a:gd name="T8" fmla="*/ 124 w 138"/>
                <a:gd name="T9" fmla="*/ 9 h 223"/>
                <a:gd name="T10" fmla="*/ 137 w 138"/>
                <a:gd name="T11" fmla="*/ 190 h 223"/>
                <a:gd name="T12" fmla="*/ 130 w 138"/>
                <a:gd name="T13" fmla="*/ 200 h 223"/>
                <a:gd name="T14" fmla="*/ 25 w 138"/>
                <a:gd name="T15" fmla="*/ 222 h 223"/>
                <a:gd name="T16" fmla="*/ 15 w 138"/>
                <a:gd name="T17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23">
                  <a:moveTo>
                    <a:pt x="15" y="213"/>
                  </a:moveTo>
                  <a:lnTo>
                    <a:pt x="0" y="64"/>
                  </a:lnTo>
                  <a:cubicBezTo>
                    <a:pt x="0" y="59"/>
                    <a:pt x="3" y="54"/>
                    <a:pt x="8" y="54"/>
                  </a:cubicBezTo>
                  <a:lnTo>
                    <a:pt x="115" y="0"/>
                  </a:lnTo>
                  <a:cubicBezTo>
                    <a:pt x="120" y="0"/>
                    <a:pt x="124" y="4"/>
                    <a:pt x="124" y="9"/>
                  </a:cubicBezTo>
                  <a:lnTo>
                    <a:pt x="137" y="190"/>
                  </a:lnTo>
                  <a:cubicBezTo>
                    <a:pt x="138" y="195"/>
                    <a:pt x="135" y="199"/>
                    <a:pt x="130" y="200"/>
                  </a:cubicBezTo>
                  <a:lnTo>
                    <a:pt x="25" y="222"/>
                  </a:lnTo>
                  <a:cubicBezTo>
                    <a:pt x="20" y="223"/>
                    <a:pt x="15" y="219"/>
                    <a:pt x="15" y="213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">
              <a:extLst>
                <a:ext uri="{FF2B5EF4-FFF2-40B4-BE49-F238E27FC236}">
                  <a16:creationId xmlns:a16="http://schemas.microsoft.com/office/drawing/2014/main" id="{A53FD8FE-87FE-4CBE-A971-69EB85609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" y="3678"/>
              <a:ext cx="55" cy="63"/>
            </a:xfrm>
            <a:custGeom>
              <a:avLst/>
              <a:gdLst>
                <a:gd name="T0" fmla="*/ 12 w 155"/>
                <a:gd name="T1" fmla="*/ 169 h 178"/>
                <a:gd name="T2" fmla="*/ 0 w 155"/>
                <a:gd name="T3" fmla="*/ 19 h 178"/>
                <a:gd name="T4" fmla="*/ 10 w 155"/>
                <a:gd name="T5" fmla="*/ 8 h 178"/>
                <a:gd name="T6" fmla="*/ 131 w 155"/>
                <a:gd name="T7" fmla="*/ 1 h 178"/>
                <a:gd name="T8" fmla="*/ 141 w 155"/>
                <a:gd name="T9" fmla="*/ 9 h 178"/>
                <a:gd name="T10" fmla="*/ 154 w 155"/>
                <a:gd name="T11" fmla="*/ 141 h 178"/>
                <a:gd name="T12" fmla="*/ 146 w 155"/>
                <a:gd name="T13" fmla="*/ 152 h 178"/>
                <a:gd name="T14" fmla="*/ 24 w 155"/>
                <a:gd name="T15" fmla="*/ 177 h 178"/>
                <a:gd name="T16" fmla="*/ 12 w 155"/>
                <a:gd name="T1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78">
                  <a:moveTo>
                    <a:pt x="12" y="169"/>
                  </a:moveTo>
                  <a:lnTo>
                    <a:pt x="0" y="19"/>
                  </a:lnTo>
                  <a:cubicBezTo>
                    <a:pt x="0" y="13"/>
                    <a:pt x="4" y="9"/>
                    <a:pt x="10" y="8"/>
                  </a:cubicBezTo>
                  <a:lnTo>
                    <a:pt x="131" y="1"/>
                  </a:lnTo>
                  <a:cubicBezTo>
                    <a:pt x="136" y="0"/>
                    <a:pt x="140" y="4"/>
                    <a:pt x="141" y="9"/>
                  </a:cubicBezTo>
                  <a:lnTo>
                    <a:pt x="154" y="141"/>
                  </a:lnTo>
                  <a:cubicBezTo>
                    <a:pt x="155" y="146"/>
                    <a:pt x="151" y="151"/>
                    <a:pt x="146" y="152"/>
                  </a:cubicBezTo>
                  <a:lnTo>
                    <a:pt x="24" y="177"/>
                  </a:lnTo>
                  <a:cubicBezTo>
                    <a:pt x="18" y="178"/>
                    <a:pt x="13" y="174"/>
                    <a:pt x="12" y="169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">
              <a:extLst>
                <a:ext uri="{FF2B5EF4-FFF2-40B4-BE49-F238E27FC236}">
                  <a16:creationId xmlns:a16="http://schemas.microsoft.com/office/drawing/2014/main" id="{B5BA7363-2D31-489C-A459-D8EA07E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" y="3495"/>
              <a:ext cx="77" cy="91"/>
            </a:xfrm>
            <a:custGeom>
              <a:avLst/>
              <a:gdLst>
                <a:gd name="T0" fmla="*/ 87 w 217"/>
                <a:gd name="T1" fmla="*/ 244 h 255"/>
                <a:gd name="T2" fmla="*/ 3 w 217"/>
                <a:gd name="T3" fmla="*/ 55 h 255"/>
                <a:gd name="T4" fmla="*/ 7 w 217"/>
                <a:gd name="T5" fmla="*/ 40 h 255"/>
                <a:gd name="T6" fmla="*/ 123 w 217"/>
                <a:gd name="T7" fmla="*/ 2 h 255"/>
                <a:gd name="T8" fmla="*/ 137 w 217"/>
                <a:gd name="T9" fmla="*/ 10 h 255"/>
                <a:gd name="T10" fmla="*/ 215 w 217"/>
                <a:gd name="T11" fmla="*/ 176 h 255"/>
                <a:gd name="T12" fmla="*/ 211 w 217"/>
                <a:gd name="T13" fmla="*/ 191 h 255"/>
                <a:gd name="T14" fmla="*/ 102 w 217"/>
                <a:gd name="T15" fmla="*/ 252 h 255"/>
                <a:gd name="T16" fmla="*/ 87 w 217"/>
                <a:gd name="T17" fmla="*/ 2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55">
                  <a:moveTo>
                    <a:pt x="87" y="244"/>
                  </a:moveTo>
                  <a:lnTo>
                    <a:pt x="3" y="55"/>
                  </a:lnTo>
                  <a:cubicBezTo>
                    <a:pt x="0" y="49"/>
                    <a:pt x="2" y="42"/>
                    <a:pt x="7" y="40"/>
                  </a:cubicBezTo>
                  <a:lnTo>
                    <a:pt x="123" y="2"/>
                  </a:lnTo>
                  <a:cubicBezTo>
                    <a:pt x="128" y="0"/>
                    <a:pt x="135" y="4"/>
                    <a:pt x="137" y="10"/>
                  </a:cubicBezTo>
                  <a:lnTo>
                    <a:pt x="215" y="176"/>
                  </a:lnTo>
                  <a:cubicBezTo>
                    <a:pt x="217" y="182"/>
                    <a:pt x="216" y="189"/>
                    <a:pt x="211" y="191"/>
                  </a:cubicBezTo>
                  <a:lnTo>
                    <a:pt x="102" y="252"/>
                  </a:lnTo>
                  <a:cubicBezTo>
                    <a:pt x="97" y="255"/>
                    <a:pt x="90" y="251"/>
                    <a:pt x="87" y="244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">
              <a:extLst>
                <a:ext uri="{FF2B5EF4-FFF2-40B4-BE49-F238E27FC236}">
                  <a16:creationId xmlns:a16="http://schemas.microsoft.com/office/drawing/2014/main" id="{072D8473-E192-4A3D-8825-30E2D7F7E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" y="3380"/>
              <a:ext cx="74" cy="89"/>
            </a:xfrm>
            <a:custGeom>
              <a:avLst/>
              <a:gdLst>
                <a:gd name="T0" fmla="*/ 4 w 206"/>
                <a:gd name="T1" fmla="*/ 184 h 250"/>
                <a:gd name="T2" fmla="*/ 112 w 206"/>
                <a:gd name="T3" fmla="*/ 8 h 250"/>
                <a:gd name="T4" fmla="*/ 126 w 206"/>
                <a:gd name="T5" fmla="*/ 3 h 250"/>
                <a:gd name="T6" fmla="*/ 203 w 206"/>
                <a:gd name="T7" fmla="*/ 69 h 250"/>
                <a:gd name="T8" fmla="*/ 203 w 206"/>
                <a:gd name="T9" fmla="*/ 84 h 250"/>
                <a:gd name="T10" fmla="*/ 109 w 206"/>
                <a:gd name="T11" fmla="*/ 241 h 250"/>
                <a:gd name="T12" fmla="*/ 96 w 206"/>
                <a:gd name="T13" fmla="*/ 248 h 250"/>
                <a:gd name="T14" fmla="*/ 4 w 206"/>
                <a:gd name="T15" fmla="*/ 200 h 250"/>
                <a:gd name="T16" fmla="*/ 4 w 206"/>
                <a:gd name="T17" fmla="*/ 18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50">
                  <a:moveTo>
                    <a:pt x="4" y="184"/>
                  </a:moveTo>
                  <a:lnTo>
                    <a:pt x="112" y="8"/>
                  </a:lnTo>
                  <a:cubicBezTo>
                    <a:pt x="116" y="2"/>
                    <a:pt x="122" y="0"/>
                    <a:pt x="126" y="3"/>
                  </a:cubicBezTo>
                  <a:lnTo>
                    <a:pt x="203" y="69"/>
                  </a:lnTo>
                  <a:cubicBezTo>
                    <a:pt x="206" y="72"/>
                    <a:pt x="206" y="78"/>
                    <a:pt x="203" y="84"/>
                  </a:cubicBezTo>
                  <a:lnTo>
                    <a:pt x="109" y="241"/>
                  </a:lnTo>
                  <a:cubicBezTo>
                    <a:pt x="105" y="247"/>
                    <a:pt x="100" y="250"/>
                    <a:pt x="96" y="248"/>
                  </a:cubicBezTo>
                  <a:lnTo>
                    <a:pt x="4" y="200"/>
                  </a:lnTo>
                  <a:cubicBezTo>
                    <a:pt x="0" y="198"/>
                    <a:pt x="0" y="190"/>
                    <a:pt x="4" y="184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">
              <a:extLst>
                <a:ext uri="{FF2B5EF4-FFF2-40B4-BE49-F238E27FC236}">
                  <a16:creationId xmlns:a16="http://schemas.microsoft.com/office/drawing/2014/main" id="{E39E6096-0DB4-4497-B997-AEA8C7388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" y="3417"/>
              <a:ext cx="74" cy="89"/>
            </a:xfrm>
            <a:custGeom>
              <a:avLst/>
              <a:gdLst>
                <a:gd name="T0" fmla="*/ 4 w 207"/>
                <a:gd name="T1" fmla="*/ 185 h 251"/>
                <a:gd name="T2" fmla="*/ 112 w 207"/>
                <a:gd name="T3" fmla="*/ 9 h 251"/>
                <a:gd name="T4" fmla="*/ 126 w 207"/>
                <a:gd name="T5" fmla="*/ 4 h 251"/>
                <a:gd name="T6" fmla="*/ 203 w 207"/>
                <a:gd name="T7" fmla="*/ 70 h 251"/>
                <a:gd name="T8" fmla="*/ 203 w 207"/>
                <a:gd name="T9" fmla="*/ 85 h 251"/>
                <a:gd name="T10" fmla="*/ 109 w 207"/>
                <a:gd name="T11" fmla="*/ 242 h 251"/>
                <a:gd name="T12" fmla="*/ 96 w 207"/>
                <a:gd name="T13" fmla="*/ 249 h 251"/>
                <a:gd name="T14" fmla="*/ 5 w 207"/>
                <a:gd name="T15" fmla="*/ 201 h 251"/>
                <a:gd name="T16" fmla="*/ 4 w 207"/>
                <a:gd name="T17" fmla="*/ 18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51">
                  <a:moveTo>
                    <a:pt x="4" y="185"/>
                  </a:moveTo>
                  <a:lnTo>
                    <a:pt x="112" y="9"/>
                  </a:lnTo>
                  <a:cubicBezTo>
                    <a:pt x="116" y="3"/>
                    <a:pt x="122" y="0"/>
                    <a:pt x="126" y="4"/>
                  </a:cubicBezTo>
                  <a:lnTo>
                    <a:pt x="203" y="70"/>
                  </a:lnTo>
                  <a:cubicBezTo>
                    <a:pt x="207" y="73"/>
                    <a:pt x="207" y="79"/>
                    <a:pt x="203" y="85"/>
                  </a:cubicBezTo>
                  <a:lnTo>
                    <a:pt x="109" y="242"/>
                  </a:lnTo>
                  <a:cubicBezTo>
                    <a:pt x="106" y="248"/>
                    <a:pt x="100" y="251"/>
                    <a:pt x="96" y="249"/>
                  </a:cubicBezTo>
                  <a:lnTo>
                    <a:pt x="5" y="201"/>
                  </a:lnTo>
                  <a:cubicBezTo>
                    <a:pt x="0" y="199"/>
                    <a:pt x="0" y="191"/>
                    <a:pt x="4" y="185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">
              <a:extLst>
                <a:ext uri="{FF2B5EF4-FFF2-40B4-BE49-F238E27FC236}">
                  <a16:creationId xmlns:a16="http://schemas.microsoft.com/office/drawing/2014/main" id="{121E263E-9937-4337-9483-E63CF0EC3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" y="3537"/>
              <a:ext cx="53" cy="85"/>
            </a:xfrm>
            <a:custGeom>
              <a:avLst/>
              <a:gdLst>
                <a:gd name="T0" fmla="*/ 1 w 149"/>
                <a:gd name="T1" fmla="*/ 215 h 240"/>
                <a:gd name="T2" fmla="*/ 35 w 149"/>
                <a:gd name="T3" fmla="*/ 12 h 240"/>
                <a:gd name="T4" fmla="*/ 46 w 149"/>
                <a:gd name="T5" fmla="*/ 1 h 240"/>
                <a:gd name="T6" fmla="*/ 142 w 149"/>
                <a:gd name="T7" fmla="*/ 33 h 240"/>
                <a:gd name="T8" fmla="*/ 148 w 149"/>
                <a:gd name="T9" fmla="*/ 48 h 240"/>
                <a:gd name="T10" fmla="*/ 120 w 149"/>
                <a:gd name="T11" fmla="*/ 229 h 240"/>
                <a:gd name="T12" fmla="*/ 111 w 149"/>
                <a:gd name="T13" fmla="*/ 240 h 240"/>
                <a:gd name="T14" fmla="*/ 8 w 149"/>
                <a:gd name="T15" fmla="*/ 230 h 240"/>
                <a:gd name="T16" fmla="*/ 1 w 149"/>
                <a:gd name="T17" fmla="*/ 21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40">
                  <a:moveTo>
                    <a:pt x="1" y="215"/>
                  </a:moveTo>
                  <a:lnTo>
                    <a:pt x="35" y="12"/>
                  </a:lnTo>
                  <a:cubicBezTo>
                    <a:pt x="36" y="4"/>
                    <a:pt x="41" y="0"/>
                    <a:pt x="46" y="1"/>
                  </a:cubicBezTo>
                  <a:lnTo>
                    <a:pt x="142" y="33"/>
                  </a:lnTo>
                  <a:cubicBezTo>
                    <a:pt x="146" y="35"/>
                    <a:pt x="149" y="41"/>
                    <a:pt x="148" y="48"/>
                  </a:cubicBezTo>
                  <a:lnTo>
                    <a:pt x="120" y="229"/>
                  </a:lnTo>
                  <a:cubicBezTo>
                    <a:pt x="119" y="235"/>
                    <a:pt x="115" y="240"/>
                    <a:pt x="111" y="240"/>
                  </a:cubicBezTo>
                  <a:lnTo>
                    <a:pt x="8" y="230"/>
                  </a:lnTo>
                  <a:cubicBezTo>
                    <a:pt x="3" y="230"/>
                    <a:pt x="0" y="223"/>
                    <a:pt x="1" y="215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">
              <a:extLst>
                <a:ext uri="{FF2B5EF4-FFF2-40B4-BE49-F238E27FC236}">
                  <a16:creationId xmlns:a16="http://schemas.microsoft.com/office/drawing/2014/main" id="{20168325-BD20-408A-AD81-09A2811FC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" y="3652"/>
              <a:ext cx="74" cy="89"/>
            </a:xfrm>
            <a:custGeom>
              <a:avLst/>
              <a:gdLst>
                <a:gd name="T0" fmla="*/ 4 w 206"/>
                <a:gd name="T1" fmla="*/ 184 h 250"/>
                <a:gd name="T2" fmla="*/ 112 w 206"/>
                <a:gd name="T3" fmla="*/ 9 h 250"/>
                <a:gd name="T4" fmla="*/ 126 w 206"/>
                <a:gd name="T5" fmla="*/ 3 h 250"/>
                <a:gd name="T6" fmla="*/ 203 w 206"/>
                <a:gd name="T7" fmla="*/ 69 h 250"/>
                <a:gd name="T8" fmla="*/ 203 w 206"/>
                <a:gd name="T9" fmla="*/ 85 h 250"/>
                <a:gd name="T10" fmla="*/ 109 w 206"/>
                <a:gd name="T11" fmla="*/ 242 h 250"/>
                <a:gd name="T12" fmla="*/ 96 w 206"/>
                <a:gd name="T13" fmla="*/ 248 h 250"/>
                <a:gd name="T14" fmla="*/ 5 w 206"/>
                <a:gd name="T15" fmla="*/ 201 h 250"/>
                <a:gd name="T16" fmla="*/ 4 w 206"/>
                <a:gd name="T17" fmla="*/ 18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50">
                  <a:moveTo>
                    <a:pt x="4" y="184"/>
                  </a:moveTo>
                  <a:lnTo>
                    <a:pt x="112" y="9"/>
                  </a:lnTo>
                  <a:cubicBezTo>
                    <a:pt x="116" y="2"/>
                    <a:pt x="122" y="0"/>
                    <a:pt x="126" y="3"/>
                  </a:cubicBezTo>
                  <a:lnTo>
                    <a:pt x="203" y="69"/>
                  </a:lnTo>
                  <a:cubicBezTo>
                    <a:pt x="206" y="72"/>
                    <a:pt x="206" y="79"/>
                    <a:pt x="203" y="85"/>
                  </a:cubicBezTo>
                  <a:lnTo>
                    <a:pt x="109" y="242"/>
                  </a:lnTo>
                  <a:cubicBezTo>
                    <a:pt x="105" y="248"/>
                    <a:pt x="100" y="250"/>
                    <a:pt x="96" y="248"/>
                  </a:cubicBezTo>
                  <a:lnTo>
                    <a:pt x="5" y="201"/>
                  </a:lnTo>
                  <a:cubicBezTo>
                    <a:pt x="0" y="199"/>
                    <a:pt x="0" y="191"/>
                    <a:pt x="4" y="184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">
              <a:extLst>
                <a:ext uri="{FF2B5EF4-FFF2-40B4-BE49-F238E27FC236}">
                  <a16:creationId xmlns:a16="http://schemas.microsoft.com/office/drawing/2014/main" id="{39151E16-B8F7-43B1-90B6-973ECD99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" y="3579"/>
              <a:ext cx="77" cy="90"/>
            </a:xfrm>
            <a:custGeom>
              <a:avLst/>
              <a:gdLst>
                <a:gd name="T0" fmla="*/ 87 w 217"/>
                <a:gd name="T1" fmla="*/ 243 h 254"/>
                <a:gd name="T2" fmla="*/ 3 w 217"/>
                <a:gd name="T3" fmla="*/ 55 h 254"/>
                <a:gd name="T4" fmla="*/ 7 w 217"/>
                <a:gd name="T5" fmla="*/ 39 h 254"/>
                <a:gd name="T6" fmla="*/ 123 w 217"/>
                <a:gd name="T7" fmla="*/ 1 h 254"/>
                <a:gd name="T8" fmla="*/ 137 w 217"/>
                <a:gd name="T9" fmla="*/ 9 h 254"/>
                <a:gd name="T10" fmla="*/ 215 w 217"/>
                <a:gd name="T11" fmla="*/ 175 h 254"/>
                <a:gd name="T12" fmla="*/ 211 w 217"/>
                <a:gd name="T13" fmla="*/ 191 h 254"/>
                <a:gd name="T14" fmla="*/ 102 w 217"/>
                <a:gd name="T15" fmla="*/ 251 h 254"/>
                <a:gd name="T16" fmla="*/ 87 w 217"/>
                <a:gd name="T17" fmla="*/ 2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54">
                  <a:moveTo>
                    <a:pt x="87" y="243"/>
                  </a:moveTo>
                  <a:lnTo>
                    <a:pt x="3" y="55"/>
                  </a:lnTo>
                  <a:cubicBezTo>
                    <a:pt x="0" y="48"/>
                    <a:pt x="2" y="41"/>
                    <a:pt x="7" y="39"/>
                  </a:cubicBezTo>
                  <a:lnTo>
                    <a:pt x="123" y="1"/>
                  </a:lnTo>
                  <a:cubicBezTo>
                    <a:pt x="128" y="0"/>
                    <a:pt x="135" y="3"/>
                    <a:pt x="137" y="9"/>
                  </a:cubicBezTo>
                  <a:lnTo>
                    <a:pt x="215" y="175"/>
                  </a:lnTo>
                  <a:cubicBezTo>
                    <a:pt x="217" y="181"/>
                    <a:pt x="216" y="188"/>
                    <a:pt x="211" y="191"/>
                  </a:cubicBezTo>
                  <a:lnTo>
                    <a:pt x="102" y="251"/>
                  </a:lnTo>
                  <a:cubicBezTo>
                    <a:pt x="97" y="254"/>
                    <a:pt x="90" y="250"/>
                    <a:pt x="87" y="243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">
              <a:extLst>
                <a:ext uri="{FF2B5EF4-FFF2-40B4-BE49-F238E27FC236}">
                  <a16:creationId xmlns:a16="http://schemas.microsoft.com/office/drawing/2014/main" id="{14B7D5CA-3A50-4C57-9934-564FC20AF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" y="3545"/>
              <a:ext cx="82" cy="87"/>
            </a:xfrm>
            <a:custGeom>
              <a:avLst/>
              <a:gdLst>
                <a:gd name="T0" fmla="*/ 118 w 232"/>
                <a:gd name="T1" fmla="*/ 237 h 244"/>
                <a:gd name="T2" fmla="*/ 4 w 232"/>
                <a:gd name="T3" fmla="*/ 82 h 244"/>
                <a:gd name="T4" fmla="*/ 6 w 232"/>
                <a:gd name="T5" fmla="*/ 67 h 244"/>
                <a:gd name="T6" fmla="*/ 110 w 232"/>
                <a:gd name="T7" fmla="*/ 3 h 244"/>
                <a:gd name="T8" fmla="*/ 124 w 232"/>
                <a:gd name="T9" fmla="*/ 7 h 244"/>
                <a:gd name="T10" fmla="*/ 228 w 232"/>
                <a:gd name="T11" fmla="*/ 142 h 244"/>
                <a:gd name="T12" fmla="*/ 228 w 232"/>
                <a:gd name="T13" fmla="*/ 157 h 244"/>
                <a:gd name="T14" fmla="*/ 135 w 232"/>
                <a:gd name="T15" fmla="*/ 240 h 244"/>
                <a:gd name="T16" fmla="*/ 118 w 232"/>
                <a:gd name="T17" fmla="*/ 23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44">
                  <a:moveTo>
                    <a:pt x="118" y="237"/>
                  </a:moveTo>
                  <a:lnTo>
                    <a:pt x="4" y="82"/>
                  </a:lnTo>
                  <a:cubicBezTo>
                    <a:pt x="0" y="77"/>
                    <a:pt x="1" y="70"/>
                    <a:pt x="6" y="67"/>
                  </a:cubicBezTo>
                  <a:lnTo>
                    <a:pt x="110" y="3"/>
                  </a:lnTo>
                  <a:cubicBezTo>
                    <a:pt x="114" y="0"/>
                    <a:pt x="121" y="2"/>
                    <a:pt x="124" y="7"/>
                  </a:cubicBezTo>
                  <a:lnTo>
                    <a:pt x="228" y="142"/>
                  </a:lnTo>
                  <a:cubicBezTo>
                    <a:pt x="232" y="147"/>
                    <a:pt x="231" y="153"/>
                    <a:pt x="228" y="157"/>
                  </a:cubicBezTo>
                  <a:lnTo>
                    <a:pt x="135" y="240"/>
                  </a:lnTo>
                  <a:cubicBezTo>
                    <a:pt x="130" y="244"/>
                    <a:pt x="122" y="243"/>
                    <a:pt x="118" y="237"/>
                  </a:cubicBezTo>
                  <a:close/>
                </a:path>
              </a:pathLst>
            </a:custGeom>
            <a:solidFill>
              <a:srgbClr val="429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">
              <a:extLst>
                <a:ext uri="{FF2B5EF4-FFF2-40B4-BE49-F238E27FC236}">
                  <a16:creationId xmlns:a16="http://schemas.microsoft.com/office/drawing/2014/main" id="{E8967BB8-380F-4368-9011-427163DF4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" y="3639"/>
              <a:ext cx="69" cy="75"/>
            </a:xfrm>
            <a:custGeom>
              <a:avLst/>
              <a:gdLst>
                <a:gd name="T0" fmla="*/ 71 w 194"/>
                <a:gd name="T1" fmla="*/ 203 h 209"/>
                <a:gd name="T2" fmla="*/ 3 w 194"/>
                <a:gd name="T3" fmla="*/ 69 h 209"/>
                <a:gd name="T4" fmla="*/ 8 w 194"/>
                <a:gd name="T5" fmla="*/ 56 h 209"/>
                <a:gd name="T6" fmla="*/ 116 w 194"/>
                <a:gd name="T7" fmla="*/ 2 h 209"/>
                <a:gd name="T8" fmla="*/ 129 w 194"/>
                <a:gd name="T9" fmla="*/ 6 h 209"/>
                <a:gd name="T10" fmla="*/ 192 w 194"/>
                <a:gd name="T11" fmla="*/ 123 h 209"/>
                <a:gd name="T12" fmla="*/ 188 w 194"/>
                <a:gd name="T13" fmla="*/ 136 h 209"/>
                <a:gd name="T14" fmla="*/ 85 w 194"/>
                <a:gd name="T15" fmla="*/ 206 h 209"/>
                <a:gd name="T16" fmla="*/ 71 w 194"/>
                <a:gd name="T17" fmla="*/ 2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209">
                  <a:moveTo>
                    <a:pt x="71" y="203"/>
                  </a:moveTo>
                  <a:lnTo>
                    <a:pt x="3" y="69"/>
                  </a:lnTo>
                  <a:cubicBezTo>
                    <a:pt x="0" y="64"/>
                    <a:pt x="2" y="58"/>
                    <a:pt x="8" y="56"/>
                  </a:cubicBezTo>
                  <a:lnTo>
                    <a:pt x="116" y="2"/>
                  </a:lnTo>
                  <a:cubicBezTo>
                    <a:pt x="121" y="0"/>
                    <a:pt x="127" y="2"/>
                    <a:pt x="129" y="6"/>
                  </a:cubicBezTo>
                  <a:lnTo>
                    <a:pt x="192" y="123"/>
                  </a:lnTo>
                  <a:cubicBezTo>
                    <a:pt x="194" y="128"/>
                    <a:pt x="193" y="133"/>
                    <a:pt x="188" y="136"/>
                  </a:cubicBezTo>
                  <a:lnTo>
                    <a:pt x="85" y="206"/>
                  </a:lnTo>
                  <a:cubicBezTo>
                    <a:pt x="80" y="209"/>
                    <a:pt x="73" y="208"/>
                    <a:pt x="71" y="203"/>
                  </a:cubicBezTo>
                  <a:close/>
                </a:path>
              </a:pathLst>
            </a:custGeom>
            <a:solidFill>
              <a:srgbClr val="13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OUP">
            <a:extLst>
              <a:ext uri="{FF2B5EF4-FFF2-40B4-BE49-F238E27FC236}">
                <a16:creationId xmlns:a16="http://schemas.microsoft.com/office/drawing/2014/main" id="{E3F140D7-D014-44FF-B23E-D9D0C82ABF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37955" y="1489462"/>
            <a:ext cx="2890838" cy="3503613"/>
            <a:chOff x="4918" y="1118"/>
            <a:chExt cx="1821" cy="2207"/>
          </a:xfrm>
        </p:grpSpPr>
        <p:sp>
          <p:nvSpPr>
            <p:cNvPr id="179" name="AUTOSHAPE">
              <a:extLst>
                <a:ext uri="{FF2B5EF4-FFF2-40B4-BE49-F238E27FC236}">
                  <a16:creationId xmlns:a16="http://schemas.microsoft.com/office/drawing/2014/main" id="{D9376D45-02DB-4D83-AD67-D047774D770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18" y="1118"/>
              <a:ext cx="1821" cy="2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">
              <a:extLst>
                <a:ext uri="{FF2B5EF4-FFF2-40B4-BE49-F238E27FC236}">
                  <a16:creationId xmlns:a16="http://schemas.microsoft.com/office/drawing/2014/main" id="{E977178E-BDBA-4305-8CE6-BE1F9925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" y="1132"/>
              <a:ext cx="1778" cy="2164"/>
            </a:xfrm>
            <a:custGeom>
              <a:avLst/>
              <a:gdLst>
                <a:gd name="T0" fmla="*/ 4189 w 4991"/>
                <a:gd name="T1" fmla="*/ 157 h 6053"/>
                <a:gd name="T2" fmla="*/ 4139 w 4991"/>
                <a:gd name="T3" fmla="*/ 375 h 6053"/>
                <a:gd name="T4" fmla="*/ 4048 w 4991"/>
                <a:gd name="T5" fmla="*/ 170 h 6053"/>
                <a:gd name="T6" fmla="*/ 3759 w 4991"/>
                <a:gd name="T7" fmla="*/ 66 h 6053"/>
                <a:gd name="T8" fmla="*/ 3828 w 4991"/>
                <a:gd name="T9" fmla="*/ 286 h 6053"/>
                <a:gd name="T10" fmla="*/ 3593 w 4991"/>
                <a:gd name="T11" fmla="*/ 308 h 6053"/>
                <a:gd name="T12" fmla="*/ 3619 w 4991"/>
                <a:gd name="T13" fmla="*/ 80 h 6053"/>
                <a:gd name="T14" fmla="*/ 3354 w 4991"/>
                <a:gd name="T15" fmla="*/ 236 h 6053"/>
                <a:gd name="T16" fmla="*/ 3304 w 4991"/>
                <a:gd name="T17" fmla="*/ 454 h 6053"/>
                <a:gd name="T18" fmla="*/ 3214 w 4991"/>
                <a:gd name="T19" fmla="*/ 249 h 6053"/>
                <a:gd name="T20" fmla="*/ 2925 w 4991"/>
                <a:gd name="T21" fmla="*/ 145 h 6053"/>
                <a:gd name="T22" fmla="*/ 2993 w 4991"/>
                <a:gd name="T23" fmla="*/ 365 h 6053"/>
                <a:gd name="T24" fmla="*/ 2758 w 4991"/>
                <a:gd name="T25" fmla="*/ 387 h 6053"/>
                <a:gd name="T26" fmla="*/ 2784 w 4991"/>
                <a:gd name="T27" fmla="*/ 159 h 6053"/>
                <a:gd name="T28" fmla="*/ 2520 w 4991"/>
                <a:gd name="T29" fmla="*/ 315 h 6053"/>
                <a:gd name="T30" fmla="*/ 2469 w 4991"/>
                <a:gd name="T31" fmla="*/ 533 h 6053"/>
                <a:gd name="T32" fmla="*/ 2379 w 4991"/>
                <a:gd name="T33" fmla="*/ 328 h 6053"/>
                <a:gd name="T34" fmla="*/ 2090 w 4991"/>
                <a:gd name="T35" fmla="*/ 224 h 6053"/>
                <a:gd name="T36" fmla="*/ 2158 w 4991"/>
                <a:gd name="T37" fmla="*/ 444 h 6053"/>
                <a:gd name="T38" fmla="*/ 1924 w 4991"/>
                <a:gd name="T39" fmla="*/ 466 h 6053"/>
                <a:gd name="T40" fmla="*/ 1949 w 4991"/>
                <a:gd name="T41" fmla="*/ 238 h 6053"/>
                <a:gd name="T42" fmla="*/ 1685 w 4991"/>
                <a:gd name="T43" fmla="*/ 394 h 6053"/>
                <a:gd name="T44" fmla="*/ 1635 w 4991"/>
                <a:gd name="T45" fmla="*/ 612 h 6053"/>
                <a:gd name="T46" fmla="*/ 1544 w 4991"/>
                <a:gd name="T47" fmla="*/ 407 h 6053"/>
                <a:gd name="T48" fmla="*/ 1255 w 4991"/>
                <a:gd name="T49" fmla="*/ 303 h 6053"/>
                <a:gd name="T50" fmla="*/ 1324 w 4991"/>
                <a:gd name="T51" fmla="*/ 523 h 6053"/>
                <a:gd name="T52" fmla="*/ 1089 w 4991"/>
                <a:gd name="T53" fmla="*/ 545 h 6053"/>
                <a:gd name="T54" fmla="*/ 1115 w 4991"/>
                <a:gd name="T55" fmla="*/ 317 h 6053"/>
                <a:gd name="T56" fmla="*/ 850 w 4991"/>
                <a:gd name="T57" fmla="*/ 473 h 6053"/>
                <a:gd name="T58" fmla="*/ 800 w 4991"/>
                <a:gd name="T59" fmla="*/ 691 h 6053"/>
                <a:gd name="T60" fmla="*/ 710 w 4991"/>
                <a:gd name="T61" fmla="*/ 486 h 6053"/>
                <a:gd name="T62" fmla="*/ 421 w 4991"/>
                <a:gd name="T63" fmla="*/ 382 h 6053"/>
                <a:gd name="T64" fmla="*/ 489 w 4991"/>
                <a:gd name="T65" fmla="*/ 602 h 6053"/>
                <a:gd name="T66" fmla="*/ 254 w 4991"/>
                <a:gd name="T67" fmla="*/ 624 h 6053"/>
                <a:gd name="T68" fmla="*/ 280 w 4991"/>
                <a:gd name="T69" fmla="*/ 396 h 6053"/>
                <a:gd name="T70" fmla="*/ 533 w 4991"/>
                <a:gd name="T71" fmla="*/ 6053 h 6053"/>
                <a:gd name="T72" fmla="*/ 4458 w 4991"/>
                <a:gd name="T73" fmla="*/ 0 h 6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91" h="6053">
                  <a:moveTo>
                    <a:pt x="4177" y="27"/>
                  </a:moveTo>
                  <a:lnTo>
                    <a:pt x="4189" y="157"/>
                  </a:lnTo>
                  <a:cubicBezTo>
                    <a:pt x="4220" y="176"/>
                    <a:pt x="4241" y="208"/>
                    <a:pt x="4245" y="246"/>
                  </a:cubicBezTo>
                  <a:cubicBezTo>
                    <a:pt x="4251" y="311"/>
                    <a:pt x="4203" y="368"/>
                    <a:pt x="4139" y="375"/>
                  </a:cubicBezTo>
                  <a:cubicBezTo>
                    <a:pt x="4074" y="381"/>
                    <a:pt x="4016" y="333"/>
                    <a:pt x="4010" y="268"/>
                  </a:cubicBezTo>
                  <a:cubicBezTo>
                    <a:pt x="4007" y="230"/>
                    <a:pt x="4022" y="194"/>
                    <a:pt x="4048" y="170"/>
                  </a:cubicBezTo>
                  <a:lnTo>
                    <a:pt x="4036" y="40"/>
                  </a:lnTo>
                  <a:lnTo>
                    <a:pt x="3759" y="66"/>
                  </a:lnTo>
                  <a:lnTo>
                    <a:pt x="3772" y="196"/>
                  </a:lnTo>
                  <a:cubicBezTo>
                    <a:pt x="3802" y="215"/>
                    <a:pt x="3824" y="247"/>
                    <a:pt x="3828" y="286"/>
                  </a:cubicBezTo>
                  <a:cubicBezTo>
                    <a:pt x="3834" y="350"/>
                    <a:pt x="3786" y="408"/>
                    <a:pt x="3721" y="414"/>
                  </a:cubicBezTo>
                  <a:cubicBezTo>
                    <a:pt x="3657" y="420"/>
                    <a:pt x="3599" y="373"/>
                    <a:pt x="3593" y="308"/>
                  </a:cubicBezTo>
                  <a:cubicBezTo>
                    <a:pt x="3589" y="270"/>
                    <a:pt x="3605" y="234"/>
                    <a:pt x="3631" y="210"/>
                  </a:cubicBezTo>
                  <a:lnTo>
                    <a:pt x="3619" y="80"/>
                  </a:lnTo>
                  <a:lnTo>
                    <a:pt x="3342" y="106"/>
                  </a:lnTo>
                  <a:lnTo>
                    <a:pt x="3354" y="236"/>
                  </a:lnTo>
                  <a:cubicBezTo>
                    <a:pt x="3385" y="255"/>
                    <a:pt x="3407" y="287"/>
                    <a:pt x="3410" y="325"/>
                  </a:cubicBezTo>
                  <a:cubicBezTo>
                    <a:pt x="3416" y="390"/>
                    <a:pt x="3369" y="447"/>
                    <a:pt x="3304" y="454"/>
                  </a:cubicBezTo>
                  <a:cubicBezTo>
                    <a:pt x="3239" y="460"/>
                    <a:pt x="3182" y="412"/>
                    <a:pt x="3176" y="347"/>
                  </a:cubicBezTo>
                  <a:cubicBezTo>
                    <a:pt x="3172" y="309"/>
                    <a:pt x="3187" y="273"/>
                    <a:pt x="3214" y="249"/>
                  </a:cubicBezTo>
                  <a:lnTo>
                    <a:pt x="3201" y="119"/>
                  </a:lnTo>
                  <a:lnTo>
                    <a:pt x="2925" y="145"/>
                  </a:lnTo>
                  <a:lnTo>
                    <a:pt x="2937" y="275"/>
                  </a:lnTo>
                  <a:cubicBezTo>
                    <a:pt x="2968" y="294"/>
                    <a:pt x="2989" y="326"/>
                    <a:pt x="2993" y="365"/>
                  </a:cubicBezTo>
                  <a:cubicBezTo>
                    <a:pt x="2999" y="430"/>
                    <a:pt x="2951" y="487"/>
                    <a:pt x="2887" y="493"/>
                  </a:cubicBezTo>
                  <a:cubicBezTo>
                    <a:pt x="2822" y="499"/>
                    <a:pt x="2764" y="452"/>
                    <a:pt x="2758" y="387"/>
                  </a:cubicBezTo>
                  <a:cubicBezTo>
                    <a:pt x="2755" y="349"/>
                    <a:pt x="2770" y="313"/>
                    <a:pt x="2796" y="289"/>
                  </a:cubicBezTo>
                  <a:lnTo>
                    <a:pt x="2784" y="159"/>
                  </a:lnTo>
                  <a:lnTo>
                    <a:pt x="2507" y="185"/>
                  </a:lnTo>
                  <a:lnTo>
                    <a:pt x="2520" y="315"/>
                  </a:lnTo>
                  <a:cubicBezTo>
                    <a:pt x="2550" y="334"/>
                    <a:pt x="2572" y="366"/>
                    <a:pt x="2576" y="404"/>
                  </a:cubicBezTo>
                  <a:cubicBezTo>
                    <a:pt x="2582" y="469"/>
                    <a:pt x="2534" y="527"/>
                    <a:pt x="2469" y="533"/>
                  </a:cubicBezTo>
                  <a:cubicBezTo>
                    <a:pt x="2405" y="539"/>
                    <a:pt x="2347" y="491"/>
                    <a:pt x="2341" y="426"/>
                  </a:cubicBezTo>
                  <a:cubicBezTo>
                    <a:pt x="2337" y="388"/>
                    <a:pt x="2353" y="352"/>
                    <a:pt x="2379" y="328"/>
                  </a:cubicBezTo>
                  <a:lnTo>
                    <a:pt x="2367" y="198"/>
                  </a:lnTo>
                  <a:lnTo>
                    <a:pt x="2090" y="224"/>
                  </a:lnTo>
                  <a:lnTo>
                    <a:pt x="2102" y="355"/>
                  </a:lnTo>
                  <a:cubicBezTo>
                    <a:pt x="2133" y="373"/>
                    <a:pt x="2155" y="405"/>
                    <a:pt x="2158" y="444"/>
                  </a:cubicBezTo>
                  <a:cubicBezTo>
                    <a:pt x="2164" y="509"/>
                    <a:pt x="2117" y="566"/>
                    <a:pt x="2052" y="572"/>
                  </a:cubicBezTo>
                  <a:cubicBezTo>
                    <a:pt x="1987" y="578"/>
                    <a:pt x="1930" y="531"/>
                    <a:pt x="1924" y="466"/>
                  </a:cubicBezTo>
                  <a:cubicBezTo>
                    <a:pt x="1920" y="428"/>
                    <a:pt x="1935" y="392"/>
                    <a:pt x="1962" y="368"/>
                  </a:cubicBezTo>
                  <a:lnTo>
                    <a:pt x="1949" y="238"/>
                  </a:lnTo>
                  <a:lnTo>
                    <a:pt x="1673" y="264"/>
                  </a:lnTo>
                  <a:lnTo>
                    <a:pt x="1685" y="394"/>
                  </a:lnTo>
                  <a:cubicBezTo>
                    <a:pt x="1716" y="413"/>
                    <a:pt x="1737" y="445"/>
                    <a:pt x="1741" y="483"/>
                  </a:cubicBezTo>
                  <a:cubicBezTo>
                    <a:pt x="1747" y="548"/>
                    <a:pt x="1700" y="606"/>
                    <a:pt x="1635" y="612"/>
                  </a:cubicBezTo>
                  <a:cubicBezTo>
                    <a:pt x="1570" y="618"/>
                    <a:pt x="1512" y="570"/>
                    <a:pt x="1506" y="506"/>
                  </a:cubicBezTo>
                  <a:cubicBezTo>
                    <a:pt x="1503" y="467"/>
                    <a:pt x="1518" y="431"/>
                    <a:pt x="1544" y="407"/>
                  </a:cubicBezTo>
                  <a:lnTo>
                    <a:pt x="1532" y="277"/>
                  </a:lnTo>
                  <a:lnTo>
                    <a:pt x="1255" y="303"/>
                  </a:lnTo>
                  <a:lnTo>
                    <a:pt x="1268" y="434"/>
                  </a:lnTo>
                  <a:cubicBezTo>
                    <a:pt x="1298" y="452"/>
                    <a:pt x="1320" y="484"/>
                    <a:pt x="1324" y="523"/>
                  </a:cubicBezTo>
                  <a:cubicBezTo>
                    <a:pt x="1330" y="588"/>
                    <a:pt x="1282" y="645"/>
                    <a:pt x="1217" y="651"/>
                  </a:cubicBezTo>
                  <a:cubicBezTo>
                    <a:pt x="1153" y="657"/>
                    <a:pt x="1095" y="610"/>
                    <a:pt x="1089" y="545"/>
                  </a:cubicBezTo>
                  <a:cubicBezTo>
                    <a:pt x="1085" y="507"/>
                    <a:pt x="1101" y="471"/>
                    <a:pt x="1127" y="447"/>
                  </a:cubicBezTo>
                  <a:lnTo>
                    <a:pt x="1115" y="317"/>
                  </a:lnTo>
                  <a:lnTo>
                    <a:pt x="838" y="343"/>
                  </a:lnTo>
                  <a:lnTo>
                    <a:pt x="850" y="473"/>
                  </a:lnTo>
                  <a:cubicBezTo>
                    <a:pt x="881" y="492"/>
                    <a:pt x="903" y="524"/>
                    <a:pt x="906" y="562"/>
                  </a:cubicBezTo>
                  <a:cubicBezTo>
                    <a:pt x="912" y="627"/>
                    <a:pt x="865" y="685"/>
                    <a:pt x="800" y="691"/>
                  </a:cubicBezTo>
                  <a:cubicBezTo>
                    <a:pt x="735" y="697"/>
                    <a:pt x="678" y="649"/>
                    <a:pt x="672" y="585"/>
                  </a:cubicBezTo>
                  <a:cubicBezTo>
                    <a:pt x="668" y="546"/>
                    <a:pt x="683" y="511"/>
                    <a:pt x="710" y="486"/>
                  </a:cubicBezTo>
                  <a:lnTo>
                    <a:pt x="697" y="356"/>
                  </a:lnTo>
                  <a:lnTo>
                    <a:pt x="421" y="382"/>
                  </a:lnTo>
                  <a:lnTo>
                    <a:pt x="433" y="513"/>
                  </a:lnTo>
                  <a:cubicBezTo>
                    <a:pt x="464" y="531"/>
                    <a:pt x="485" y="564"/>
                    <a:pt x="489" y="602"/>
                  </a:cubicBezTo>
                  <a:cubicBezTo>
                    <a:pt x="495" y="667"/>
                    <a:pt x="448" y="724"/>
                    <a:pt x="383" y="730"/>
                  </a:cubicBezTo>
                  <a:cubicBezTo>
                    <a:pt x="318" y="736"/>
                    <a:pt x="260" y="689"/>
                    <a:pt x="254" y="624"/>
                  </a:cubicBezTo>
                  <a:cubicBezTo>
                    <a:pt x="251" y="586"/>
                    <a:pt x="266" y="550"/>
                    <a:pt x="292" y="526"/>
                  </a:cubicBezTo>
                  <a:lnTo>
                    <a:pt x="280" y="396"/>
                  </a:lnTo>
                  <a:lnTo>
                    <a:pt x="0" y="422"/>
                  </a:lnTo>
                  <a:lnTo>
                    <a:pt x="533" y="6053"/>
                  </a:lnTo>
                  <a:lnTo>
                    <a:pt x="4991" y="5631"/>
                  </a:lnTo>
                  <a:lnTo>
                    <a:pt x="4458" y="0"/>
                  </a:lnTo>
                  <a:lnTo>
                    <a:pt x="4177" y="27"/>
                  </a:lnTo>
                  <a:close/>
                </a:path>
              </a:pathLst>
            </a:custGeom>
            <a:solidFill>
              <a:srgbClr val="E1EF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LINE">
              <a:extLst>
                <a:ext uri="{FF2B5EF4-FFF2-40B4-BE49-F238E27FC236}">
                  <a16:creationId xmlns:a16="http://schemas.microsoft.com/office/drawing/2014/main" id="{B50DB59D-2058-42C5-8415-5FE36389A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5" y="1773"/>
              <a:ext cx="1421" cy="136"/>
            </a:xfrm>
            <a:prstGeom prst="line">
              <a:avLst/>
            </a:prstGeom>
            <a:noFill/>
            <a:ln w="39688" cap="flat">
              <a:solidFill>
                <a:srgbClr val="57AF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LINE">
              <a:extLst>
                <a:ext uri="{FF2B5EF4-FFF2-40B4-BE49-F238E27FC236}">
                  <a16:creationId xmlns:a16="http://schemas.microsoft.com/office/drawing/2014/main" id="{885F9113-FA50-4759-88A2-339F0C2C1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3" y="1961"/>
              <a:ext cx="1421" cy="135"/>
            </a:xfrm>
            <a:prstGeom prst="line">
              <a:avLst/>
            </a:prstGeom>
            <a:noFill/>
            <a:ln w="39688" cap="flat">
              <a:solidFill>
                <a:srgbClr val="57AF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LINE">
              <a:extLst>
                <a:ext uri="{FF2B5EF4-FFF2-40B4-BE49-F238E27FC236}">
                  <a16:creationId xmlns:a16="http://schemas.microsoft.com/office/drawing/2014/main" id="{AD36D41B-F003-4EDF-B72C-B6FEB7F51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0" y="2149"/>
              <a:ext cx="1422" cy="135"/>
            </a:xfrm>
            <a:prstGeom prst="line">
              <a:avLst/>
            </a:prstGeom>
            <a:noFill/>
            <a:ln w="39688" cap="flat">
              <a:solidFill>
                <a:srgbClr val="57AF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LINE">
              <a:extLst>
                <a:ext uri="{FF2B5EF4-FFF2-40B4-BE49-F238E27FC236}">
                  <a16:creationId xmlns:a16="http://schemas.microsoft.com/office/drawing/2014/main" id="{ECF4B6FE-B1BF-4CA5-8DA6-A99A4E2BDB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28" y="2337"/>
              <a:ext cx="1421" cy="135"/>
            </a:xfrm>
            <a:prstGeom prst="line">
              <a:avLst/>
            </a:prstGeom>
            <a:noFill/>
            <a:ln w="39688" cap="flat">
              <a:solidFill>
                <a:srgbClr val="57AF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LINE">
              <a:extLst>
                <a:ext uri="{FF2B5EF4-FFF2-40B4-BE49-F238E27FC236}">
                  <a16:creationId xmlns:a16="http://schemas.microsoft.com/office/drawing/2014/main" id="{C51F9256-E958-43C0-8E37-81B1B0837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46" y="2524"/>
              <a:ext cx="1421" cy="136"/>
            </a:xfrm>
            <a:prstGeom prst="line">
              <a:avLst/>
            </a:prstGeom>
            <a:noFill/>
            <a:ln w="39688" cap="flat">
              <a:solidFill>
                <a:srgbClr val="57AF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LINE">
              <a:extLst>
                <a:ext uri="{FF2B5EF4-FFF2-40B4-BE49-F238E27FC236}">
                  <a16:creationId xmlns:a16="http://schemas.microsoft.com/office/drawing/2014/main" id="{FCAC019D-EFC3-4D7F-8193-0DE2BBDFA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4" y="2712"/>
              <a:ext cx="1421" cy="135"/>
            </a:xfrm>
            <a:prstGeom prst="line">
              <a:avLst/>
            </a:prstGeom>
            <a:noFill/>
            <a:ln w="39688" cap="flat">
              <a:solidFill>
                <a:srgbClr val="57AF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LINE">
              <a:extLst>
                <a:ext uri="{FF2B5EF4-FFF2-40B4-BE49-F238E27FC236}">
                  <a16:creationId xmlns:a16="http://schemas.microsoft.com/office/drawing/2014/main" id="{DA328DFD-53D5-4B4F-AD87-EFED7BC51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81" y="2900"/>
              <a:ext cx="1422" cy="135"/>
            </a:xfrm>
            <a:prstGeom prst="line">
              <a:avLst/>
            </a:prstGeom>
            <a:noFill/>
            <a:ln w="39688" cap="flat">
              <a:solidFill>
                <a:srgbClr val="57AF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">
              <a:extLst>
                <a:ext uri="{FF2B5EF4-FFF2-40B4-BE49-F238E27FC236}">
                  <a16:creationId xmlns:a16="http://schemas.microsoft.com/office/drawing/2014/main" id="{608405B2-CCDE-4818-A782-4E3A636D71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240000">
              <a:off x="5637" y="1470"/>
              <a:ext cx="151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600" b="1" i="0" u="none" strike="noStrike" cap="none" normalizeH="0" baseline="0">
                  <a:ln>
                    <a:noFill/>
                  </a:ln>
                  <a:solidFill>
                    <a:srgbClr val="3F3F41"/>
                  </a:solidFill>
                  <a:effectLst/>
                  <a:latin typeface="Raleway Black" panose="020B0A03030101060003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9" name="GROUP">
            <a:extLst>
              <a:ext uri="{FF2B5EF4-FFF2-40B4-BE49-F238E27FC236}">
                <a16:creationId xmlns:a16="http://schemas.microsoft.com/office/drawing/2014/main" id="{684BEAEA-8972-496E-AEDD-4CFAF5335B29}"/>
              </a:ext>
            </a:extLst>
          </p:cNvPr>
          <p:cNvGrpSpPr/>
          <p:nvPr/>
        </p:nvGrpSpPr>
        <p:grpSpPr>
          <a:xfrm>
            <a:off x="10782537" y="3202337"/>
            <a:ext cx="503513" cy="420044"/>
            <a:chOff x="6934202" y="3084513"/>
            <a:chExt cx="296862" cy="247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0" name="PICTURE">
              <a:extLst>
                <a:ext uri="{FF2B5EF4-FFF2-40B4-BE49-F238E27FC236}">
                  <a16:creationId xmlns:a16="http://schemas.microsoft.com/office/drawing/2014/main" id="{D484EB1C-DB8D-4C44-AB89-83BE4684E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277" y="3187701"/>
              <a:ext cx="6667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1" name="PICTURE">
              <a:extLst>
                <a:ext uri="{FF2B5EF4-FFF2-40B4-BE49-F238E27FC236}">
                  <a16:creationId xmlns:a16="http://schemas.microsoft.com/office/drawing/2014/main" id="{8515BFBA-3A96-4305-9DBC-F47DB4381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902" y="3216276"/>
              <a:ext cx="762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2" name="PICTURE">
              <a:extLst>
                <a:ext uri="{FF2B5EF4-FFF2-40B4-BE49-F238E27FC236}">
                  <a16:creationId xmlns:a16="http://schemas.microsoft.com/office/drawing/2014/main" id="{C0273000-4C0D-4517-8A56-8C55A1F51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2" y="3159126"/>
              <a:ext cx="5715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" name="FREEFORM">
              <a:extLst>
                <a:ext uri="{FF2B5EF4-FFF2-40B4-BE49-F238E27FC236}">
                  <a16:creationId xmlns:a16="http://schemas.microsoft.com/office/drawing/2014/main" id="{7FB1AAE2-165B-431C-AAB5-8B1B8A700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9" y="3084513"/>
              <a:ext cx="250825" cy="247650"/>
            </a:xfrm>
            <a:custGeom>
              <a:avLst/>
              <a:gdLst>
                <a:gd name="T0" fmla="*/ 676 w 691"/>
                <a:gd name="T1" fmla="*/ 277 h 686"/>
                <a:gd name="T2" fmla="*/ 44 w 691"/>
                <a:gd name="T3" fmla="*/ 495 h 686"/>
                <a:gd name="T4" fmla="*/ 14 w 691"/>
                <a:gd name="T5" fmla="*/ 410 h 686"/>
                <a:gd name="T6" fmla="*/ 647 w 691"/>
                <a:gd name="T7" fmla="*/ 192 h 686"/>
                <a:gd name="T8" fmla="*/ 676 w 691"/>
                <a:gd name="T9" fmla="*/ 277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86">
                  <a:moveTo>
                    <a:pt x="676" y="277"/>
                  </a:moveTo>
                  <a:cubicBezTo>
                    <a:pt x="615" y="403"/>
                    <a:pt x="429" y="686"/>
                    <a:pt x="44" y="495"/>
                  </a:cubicBezTo>
                  <a:cubicBezTo>
                    <a:pt x="13" y="479"/>
                    <a:pt x="0" y="440"/>
                    <a:pt x="14" y="410"/>
                  </a:cubicBezTo>
                  <a:cubicBezTo>
                    <a:pt x="75" y="283"/>
                    <a:pt x="261" y="0"/>
                    <a:pt x="647" y="192"/>
                  </a:cubicBezTo>
                  <a:cubicBezTo>
                    <a:pt x="677" y="207"/>
                    <a:pt x="691" y="246"/>
                    <a:pt x="676" y="277"/>
                  </a:cubicBezTo>
                  <a:close/>
                </a:path>
              </a:pathLst>
            </a:custGeom>
            <a:solidFill>
              <a:srgbClr val="2DA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LINE">
              <a:extLst>
                <a:ext uri="{FF2B5EF4-FFF2-40B4-BE49-F238E27FC236}">
                  <a16:creationId xmlns:a16="http://schemas.microsoft.com/office/drawing/2014/main" id="{C4CD67E9-9530-455A-958D-8E77A44886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85002" y="3186113"/>
              <a:ext cx="188913" cy="65088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">
              <a:extLst>
                <a:ext uri="{FF2B5EF4-FFF2-40B4-BE49-F238E27FC236}">
                  <a16:creationId xmlns:a16="http://schemas.microsoft.com/office/drawing/2014/main" id="{F564A01D-A8BE-4F1D-88DC-4D0164AF8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4202" y="3235326"/>
              <a:ext cx="50800" cy="28575"/>
            </a:xfrm>
            <a:custGeom>
              <a:avLst/>
              <a:gdLst>
                <a:gd name="T0" fmla="*/ 143 w 143"/>
                <a:gd name="T1" fmla="*/ 44 h 79"/>
                <a:gd name="T2" fmla="*/ 0 w 143"/>
                <a:gd name="T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3" h="79">
                  <a:moveTo>
                    <a:pt x="143" y="44"/>
                  </a:moveTo>
                  <a:cubicBezTo>
                    <a:pt x="143" y="44"/>
                    <a:pt x="43" y="79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LINE">
              <a:extLst>
                <a:ext uri="{FF2B5EF4-FFF2-40B4-BE49-F238E27FC236}">
                  <a16:creationId xmlns:a16="http://schemas.microsoft.com/office/drawing/2014/main" id="{21D36C2E-6770-4A4D-8F18-FDA034A37C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1039" y="3189288"/>
              <a:ext cx="22225" cy="46038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LINE">
              <a:extLst>
                <a:ext uri="{FF2B5EF4-FFF2-40B4-BE49-F238E27FC236}">
                  <a16:creationId xmlns:a16="http://schemas.microsoft.com/office/drawing/2014/main" id="{316DF7EC-B03E-474D-B3B5-1D91A466E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5489" y="3219451"/>
              <a:ext cx="46038" cy="20638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LINE">
              <a:extLst>
                <a:ext uri="{FF2B5EF4-FFF2-40B4-BE49-F238E27FC236}">
                  <a16:creationId xmlns:a16="http://schemas.microsoft.com/office/drawing/2014/main" id="{CEEA987E-0DBC-4E0B-B058-F86AE446A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21527" y="3159126"/>
              <a:ext cx="22225" cy="44450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" name="GROUP">
            <a:extLst>
              <a:ext uri="{FF2B5EF4-FFF2-40B4-BE49-F238E27FC236}">
                <a16:creationId xmlns:a16="http://schemas.microsoft.com/office/drawing/2014/main" id="{1BCAC006-5115-40F9-9E7A-6FB6E8EA35BC}"/>
              </a:ext>
            </a:extLst>
          </p:cNvPr>
          <p:cNvGrpSpPr/>
          <p:nvPr/>
        </p:nvGrpSpPr>
        <p:grpSpPr>
          <a:xfrm>
            <a:off x="10674832" y="2583042"/>
            <a:ext cx="498130" cy="495436"/>
            <a:chOff x="6870701" y="2719388"/>
            <a:chExt cx="293688" cy="292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0" name="PICTURE">
              <a:extLst>
                <a:ext uri="{FF2B5EF4-FFF2-40B4-BE49-F238E27FC236}">
                  <a16:creationId xmlns:a16="http://schemas.microsoft.com/office/drawing/2014/main" id="{A82AC86C-8444-4F71-8A0F-B5155CF15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739" y="2832101"/>
              <a:ext cx="6667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1" name="PICTURE">
              <a:extLst>
                <a:ext uri="{FF2B5EF4-FFF2-40B4-BE49-F238E27FC236}">
                  <a16:creationId xmlns:a16="http://schemas.microsoft.com/office/drawing/2014/main" id="{D4255076-B95E-45B7-B7C8-0F8B1C7D0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9" y="2801938"/>
              <a:ext cx="47625" cy="58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2" name="PICTURE">
              <a:extLst>
                <a:ext uri="{FF2B5EF4-FFF2-40B4-BE49-F238E27FC236}">
                  <a16:creationId xmlns:a16="http://schemas.microsoft.com/office/drawing/2014/main" id="{13E4311F-564F-4261-86D8-75AB41CA42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839" y="2792413"/>
              <a:ext cx="28575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">
              <a:extLst>
                <a:ext uri="{FF2B5EF4-FFF2-40B4-BE49-F238E27FC236}">
                  <a16:creationId xmlns:a16="http://schemas.microsoft.com/office/drawing/2014/main" id="{B223848E-D183-4286-8B04-00A79361A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139" y="2782888"/>
              <a:ext cx="28575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">
              <a:extLst>
                <a:ext uri="{FF2B5EF4-FFF2-40B4-BE49-F238E27FC236}">
                  <a16:creationId xmlns:a16="http://schemas.microsoft.com/office/drawing/2014/main" id="{F47453E9-7907-41B1-8408-A10CA5B1F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714" y="2820988"/>
              <a:ext cx="28575" cy="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">
              <a:extLst>
                <a:ext uri="{FF2B5EF4-FFF2-40B4-BE49-F238E27FC236}">
                  <a16:creationId xmlns:a16="http://schemas.microsoft.com/office/drawing/2014/main" id="{B4C5B5AA-3696-4D0A-A09C-18FD7B0DE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264" y="2908301"/>
              <a:ext cx="19050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" name="PICTURE">
              <a:extLst>
                <a:ext uri="{FF2B5EF4-FFF2-40B4-BE49-F238E27FC236}">
                  <a16:creationId xmlns:a16="http://schemas.microsoft.com/office/drawing/2014/main" id="{6E84D41B-C949-4FC4-9B48-BB655105A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889" y="2908301"/>
              <a:ext cx="762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" name="PICTURE">
              <a:extLst>
                <a:ext uri="{FF2B5EF4-FFF2-40B4-BE49-F238E27FC236}">
                  <a16:creationId xmlns:a16="http://schemas.microsoft.com/office/drawing/2014/main" id="{865003CB-37AF-4768-91D5-8A20689AA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3414" y="2832101"/>
              <a:ext cx="6667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" name="PICTURE">
              <a:extLst>
                <a:ext uri="{FF2B5EF4-FFF2-40B4-BE49-F238E27FC236}">
                  <a16:creationId xmlns:a16="http://schemas.microsoft.com/office/drawing/2014/main" id="{72476F55-8BAE-45A9-87B5-3FFBC73E7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939" y="2754313"/>
              <a:ext cx="6667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FREEFORM">
              <a:extLst>
                <a:ext uri="{FF2B5EF4-FFF2-40B4-BE49-F238E27FC236}">
                  <a16:creationId xmlns:a16="http://schemas.microsoft.com/office/drawing/2014/main" id="{C9F56169-41BF-4F1B-ACB9-1D7C1A3BF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1" y="2719388"/>
              <a:ext cx="293688" cy="292100"/>
            </a:xfrm>
            <a:custGeom>
              <a:avLst/>
              <a:gdLst>
                <a:gd name="T0" fmla="*/ 785 w 814"/>
                <a:gd name="T1" fmla="*/ 459 h 813"/>
                <a:gd name="T2" fmla="*/ 355 w 814"/>
                <a:gd name="T3" fmla="*/ 785 h 813"/>
                <a:gd name="T4" fmla="*/ 29 w 814"/>
                <a:gd name="T5" fmla="*/ 354 h 813"/>
                <a:gd name="T6" fmla="*/ 459 w 814"/>
                <a:gd name="T7" fmla="*/ 28 h 813"/>
                <a:gd name="T8" fmla="*/ 785 w 814"/>
                <a:gd name="T9" fmla="*/ 459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813">
                  <a:moveTo>
                    <a:pt x="785" y="459"/>
                  </a:moveTo>
                  <a:cubicBezTo>
                    <a:pt x="756" y="668"/>
                    <a:pt x="564" y="813"/>
                    <a:pt x="355" y="785"/>
                  </a:cubicBezTo>
                  <a:cubicBezTo>
                    <a:pt x="146" y="756"/>
                    <a:pt x="0" y="563"/>
                    <a:pt x="29" y="354"/>
                  </a:cubicBezTo>
                  <a:cubicBezTo>
                    <a:pt x="58" y="145"/>
                    <a:pt x="250" y="0"/>
                    <a:pt x="459" y="28"/>
                  </a:cubicBezTo>
                  <a:cubicBezTo>
                    <a:pt x="668" y="57"/>
                    <a:pt x="814" y="250"/>
                    <a:pt x="785" y="459"/>
                  </a:cubicBez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0" name="PICTURE">
              <a:extLst>
                <a:ext uri="{FF2B5EF4-FFF2-40B4-BE49-F238E27FC236}">
                  <a16:creationId xmlns:a16="http://schemas.microsoft.com/office/drawing/2014/main" id="{3DEC5CBE-C27C-4C43-811C-5CC07546B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214" y="2811463"/>
              <a:ext cx="571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" name="PICTURE">
              <a:extLst>
                <a:ext uri="{FF2B5EF4-FFF2-40B4-BE49-F238E27FC236}">
                  <a16:creationId xmlns:a16="http://schemas.microsoft.com/office/drawing/2014/main" id="{67B1312B-95BC-44C2-9EF2-66395333E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514" y="2792413"/>
              <a:ext cx="47625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FREEFORM">
              <a:extLst>
                <a:ext uri="{FF2B5EF4-FFF2-40B4-BE49-F238E27FC236}">
                  <a16:creationId xmlns:a16="http://schemas.microsoft.com/office/drawing/2014/main" id="{8E9D836F-F4C6-458D-957C-B6596BFC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489" y="2786063"/>
              <a:ext cx="11113" cy="11113"/>
            </a:xfrm>
            <a:custGeom>
              <a:avLst/>
              <a:gdLst>
                <a:gd name="T0" fmla="*/ 1 w 32"/>
                <a:gd name="T1" fmla="*/ 14 h 33"/>
                <a:gd name="T2" fmla="*/ 14 w 32"/>
                <a:gd name="T3" fmla="*/ 32 h 33"/>
                <a:gd name="T4" fmla="*/ 31 w 32"/>
                <a:gd name="T5" fmla="*/ 19 h 33"/>
                <a:gd name="T6" fmla="*/ 18 w 32"/>
                <a:gd name="T7" fmla="*/ 1 h 33"/>
                <a:gd name="T8" fmla="*/ 1 w 32"/>
                <a:gd name="T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1" y="14"/>
                  </a:moveTo>
                  <a:cubicBezTo>
                    <a:pt x="0" y="22"/>
                    <a:pt x="5" y="30"/>
                    <a:pt x="14" y="32"/>
                  </a:cubicBezTo>
                  <a:cubicBezTo>
                    <a:pt x="22" y="33"/>
                    <a:pt x="30" y="27"/>
                    <a:pt x="31" y="19"/>
                  </a:cubicBezTo>
                  <a:cubicBezTo>
                    <a:pt x="32" y="10"/>
                    <a:pt x="27" y="3"/>
                    <a:pt x="18" y="1"/>
                  </a:cubicBezTo>
                  <a:cubicBezTo>
                    <a:pt x="10" y="0"/>
                    <a:pt x="2" y="6"/>
                    <a:pt x="1" y="14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">
              <a:extLst>
                <a:ext uri="{FF2B5EF4-FFF2-40B4-BE49-F238E27FC236}">
                  <a16:creationId xmlns:a16="http://schemas.microsoft.com/office/drawing/2014/main" id="{B1F1F5B7-ACDE-48C6-986F-0B06C6AB9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2773363"/>
              <a:ext cx="11113" cy="11113"/>
            </a:xfrm>
            <a:custGeom>
              <a:avLst/>
              <a:gdLst>
                <a:gd name="T0" fmla="*/ 1 w 32"/>
                <a:gd name="T1" fmla="*/ 14 h 32"/>
                <a:gd name="T2" fmla="*/ 14 w 32"/>
                <a:gd name="T3" fmla="*/ 31 h 32"/>
                <a:gd name="T4" fmla="*/ 31 w 32"/>
                <a:gd name="T5" fmla="*/ 18 h 32"/>
                <a:gd name="T6" fmla="*/ 18 w 32"/>
                <a:gd name="T7" fmla="*/ 1 h 32"/>
                <a:gd name="T8" fmla="*/ 1 w 32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" y="14"/>
                  </a:moveTo>
                  <a:cubicBezTo>
                    <a:pt x="0" y="22"/>
                    <a:pt x="5" y="30"/>
                    <a:pt x="14" y="31"/>
                  </a:cubicBezTo>
                  <a:cubicBezTo>
                    <a:pt x="22" y="32"/>
                    <a:pt x="30" y="27"/>
                    <a:pt x="31" y="18"/>
                  </a:cubicBezTo>
                  <a:cubicBezTo>
                    <a:pt x="32" y="10"/>
                    <a:pt x="27" y="2"/>
                    <a:pt x="18" y="1"/>
                  </a:cubicBezTo>
                  <a:cubicBezTo>
                    <a:pt x="10" y="0"/>
                    <a:pt x="2" y="5"/>
                    <a:pt x="1" y="14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">
              <a:extLst>
                <a:ext uri="{FF2B5EF4-FFF2-40B4-BE49-F238E27FC236}">
                  <a16:creationId xmlns:a16="http://schemas.microsoft.com/office/drawing/2014/main" id="{AE4235A4-005D-4292-BDDE-5CBB11DD5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776" y="2811463"/>
              <a:ext cx="12700" cy="11113"/>
            </a:xfrm>
            <a:custGeom>
              <a:avLst/>
              <a:gdLst>
                <a:gd name="T0" fmla="*/ 2 w 33"/>
                <a:gd name="T1" fmla="*/ 14 h 33"/>
                <a:gd name="T2" fmla="*/ 14 w 33"/>
                <a:gd name="T3" fmla="*/ 32 h 33"/>
                <a:gd name="T4" fmla="*/ 32 w 33"/>
                <a:gd name="T5" fmla="*/ 19 h 33"/>
                <a:gd name="T6" fmla="*/ 19 w 33"/>
                <a:gd name="T7" fmla="*/ 1 h 33"/>
                <a:gd name="T8" fmla="*/ 2 w 33"/>
                <a:gd name="T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" y="14"/>
                  </a:moveTo>
                  <a:cubicBezTo>
                    <a:pt x="0" y="23"/>
                    <a:pt x="6" y="30"/>
                    <a:pt x="14" y="32"/>
                  </a:cubicBezTo>
                  <a:cubicBezTo>
                    <a:pt x="23" y="33"/>
                    <a:pt x="30" y="27"/>
                    <a:pt x="32" y="19"/>
                  </a:cubicBezTo>
                  <a:cubicBezTo>
                    <a:pt x="33" y="10"/>
                    <a:pt x="27" y="3"/>
                    <a:pt x="19" y="1"/>
                  </a:cubicBezTo>
                  <a:cubicBezTo>
                    <a:pt x="11" y="0"/>
                    <a:pt x="3" y="6"/>
                    <a:pt x="2" y="14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">
              <a:extLst>
                <a:ext uri="{FF2B5EF4-FFF2-40B4-BE49-F238E27FC236}">
                  <a16:creationId xmlns:a16="http://schemas.microsoft.com/office/drawing/2014/main" id="{0BE08DDA-286F-4E0F-A134-63510E97C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2905126"/>
              <a:ext cx="12700" cy="11113"/>
            </a:xfrm>
            <a:custGeom>
              <a:avLst/>
              <a:gdLst>
                <a:gd name="T0" fmla="*/ 1 w 33"/>
                <a:gd name="T1" fmla="*/ 14 h 33"/>
                <a:gd name="T2" fmla="*/ 14 w 33"/>
                <a:gd name="T3" fmla="*/ 32 h 33"/>
                <a:gd name="T4" fmla="*/ 31 w 33"/>
                <a:gd name="T5" fmla="*/ 19 h 33"/>
                <a:gd name="T6" fmla="*/ 18 w 33"/>
                <a:gd name="T7" fmla="*/ 1 h 33"/>
                <a:gd name="T8" fmla="*/ 1 w 33"/>
                <a:gd name="T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" y="14"/>
                  </a:moveTo>
                  <a:cubicBezTo>
                    <a:pt x="0" y="23"/>
                    <a:pt x="6" y="30"/>
                    <a:pt x="14" y="32"/>
                  </a:cubicBezTo>
                  <a:cubicBezTo>
                    <a:pt x="22" y="33"/>
                    <a:pt x="30" y="27"/>
                    <a:pt x="31" y="19"/>
                  </a:cubicBezTo>
                  <a:cubicBezTo>
                    <a:pt x="33" y="11"/>
                    <a:pt x="27" y="3"/>
                    <a:pt x="18" y="1"/>
                  </a:cubicBezTo>
                  <a:cubicBezTo>
                    <a:pt x="10" y="0"/>
                    <a:pt x="2" y="6"/>
                    <a:pt x="1" y="14"/>
                  </a:cubicBezTo>
                  <a:close/>
                </a:path>
              </a:pathLst>
            </a:custGeom>
            <a:solidFill>
              <a:srgbClr val="C83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6" name="PICTURE">
              <a:extLst>
                <a:ext uri="{FF2B5EF4-FFF2-40B4-BE49-F238E27FC236}">
                  <a16:creationId xmlns:a16="http://schemas.microsoft.com/office/drawing/2014/main" id="{B000D80A-A910-419B-A236-80D87EBC0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839" y="2889251"/>
              <a:ext cx="6667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PICTURE">
              <a:extLst>
                <a:ext uri="{FF2B5EF4-FFF2-40B4-BE49-F238E27FC236}">
                  <a16:creationId xmlns:a16="http://schemas.microsoft.com/office/drawing/2014/main" id="{06F6DA25-A790-4317-9DED-8B01E43F2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089" y="2841626"/>
              <a:ext cx="762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8" name="FREEFORM">
              <a:extLst>
                <a:ext uri="{FF2B5EF4-FFF2-40B4-BE49-F238E27FC236}">
                  <a16:creationId xmlns:a16="http://schemas.microsoft.com/office/drawing/2014/main" id="{5F77A69C-A752-40DE-9720-E4EA0EC3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1" y="2840038"/>
              <a:ext cx="25400" cy="22225"/>
            </a:xfrm>
            <a:custGeom>
              <a:avLst/>
              <a:gdLst>
                <a:gd name="T0" fmla="*/ 69 w 69"/>
                <a:gd name="T1" fmla="*/ 58 h 63"/>
                <a:gd name="T2" fmla="*/ 9 w 69"/>
                <a:gd name="T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9" h="63">
                  <a:moveTo>
                    <a:pt x="69" y="58"/>
                  </a:moveTo>
                  <a:cubicBezTo>
                    <a:pt x="69" y="58"/>
                    <a:pt x="0" y="63"/>
                    <a:pt x="9" y="0"/>
                  </a:cubicBezTo>
                </a:path>
              </a:pathLst>
            </a:custGeom>
            <a:noFill/>
            <a:ln w="25400" cap="rnd">
              <a:solidFill>
                <a:srgbClr val="C83D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">
              <a:extLst>
                <a:ext uri="{FF2B5EF4-FFF2-40B4-BE49-F238E27FC236}">
                  <a16:creationId xmlns:a16="http://schemas.microsoft.com/office/drawing/2014/main" id="{CC67BC09-DA53-4870-8F8D-C52A6E2AC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9" y="2760663"/>
              <a:ext cx="23813" cy="22225"/>
            </a:xfrm>
            <a:custGeom>
              <a:avLst/>
              <a:gdLst>
                <a:gd name="T0" fmla="*/ 5 w 67"/>
                <a:gd name="T1" fmla="*/ 65 h 65"/>
                <a:gd name="T2" fmla="*/ 67 w 67"/>
                <a:gd name="T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7" h="65">
                  <a:moveTo>
                    <a:pt x="5" y="65"/>
                  </a:moveTo>
                  <a:cubicBezTo>
                    <a:pt x="5" y="65"/>
                    <a:pt x="0" y="0"/>
                    <a:pt x="67" y="9"/>
                  </a:cubicBezTo>
                </a:path>
              </a:pathLst>
            </a:custGeom>
            <a:noFill/>
            <a:ln w="25400" cap="rnd">
              <a:solidFill>
                <a:srgbClr val="C83D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">
              <a:extLst>
                <a:ext uri="{FF2B5EF4-FFF2-40B4-BE49-F238E27FC236}">
                  <a16:creationId xmlns:a16="http://schemas.microsoft.com/office/drawing/2014/main" id="{EAAFB72B-FFDB-4B8F-AC4A-9B84AEDF6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676" y="2927351"/>
              <a:ext cx="12700" cy="30163"/>
            </a:xfrm>
            <a:custGeom>
              <a:avLst/>
              <a:gdLst>
                <a:gd name="T0" fmla="*/ 0 w 35"/>
                <a:gd name="T1" fmla="*/ 0 h 83"/>
                <a:gd name="T2" fmla="*/ 11 w 35"/>
                <a:gd name="T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83">
                  <a:moveTo>
                    <a:pt x="0" y="0"/>
                  </a:moveTo>
                  <a:cubicBezTo>
                    <a:pt x="0" y="0"/>
                    <a:pt x="35" y="30"/>
                    <a:pt x="11" y="83"/>
                  </a:cubicBezTo>
                </a:path>
              </a:pathLst>
            </a:custGeom>
            <a:noFill/>
            <a:ln w="25400" cap="rnd">
              <a:solidFill>
                <a:srgbClr val="C83D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">
            <a:extLst>
              <a:ext uri="{FF2B5EF4-FFF2-40B4-BE49-F238E27FC236}">
                <a16:creationId xmlns:a16="http://schemas.microsoft.com/office/drawing/2014/main" id="{CDBAAC60-7817-4613-BD5F-8DC68E9C9C77}"/>
              </a:ext>
            </a:extLst>
          </p:cNvPr>
          <p:cNvGrpSpPr/>
          <p:nvPr/>
        </p:nvGrpSpPr>
        <p:grpSpPr>
          <a:xfrm>
            <a:off x="8647314" y="5477575"/>
            <a:ext cx="1203586" cy="455046"/>
            <a:chOff x="5675314" y="4425951"/>
            <a:chExt cx="709612" cy="268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2" name="FREEFORM">
              <a:extLst>
                <a:ext uri="{FF2B5EF4-FFF2-40B4-BE49-F238E27FC236}">
                  <a16:creationId xmlns:a16="http://schemas.microsoft.com/office/drawing/2014/main" id="{2DC459EC-A1DF-43FB-BD97-D55D380D5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314" y="4513263"/>
              <a:ext cx="700088" cy="180975"/>
            </a:xfrm>
            <a:custGeom>
              <a:avLst/>
              <a:gdLst>
                <a:gd name="T0" fmla="*/ 1921 w 1938"/>
                <a:gd name="T1" fmla="*/ 499 h 499"/>
                <a:gd name="T2" fmla="*/ 1701 w 1938"/>
                <a:gd name="T3" fmla="*/ 396 h 499"/>
                <a:gd name="T4" fmla="*/ 1550 w 1938"/>
                <a:gd name="T5" fmla="*/ 322 h 499"/>
                <a:gd name="T6" fmla="*/ 1385 w 1938"/>
                <a:gd name="T7" fmla="*/ 356 h 499"/>
                <a:gd name="T8" fmla="*/ 1146 w 1938"/>
                <a:gd name="T9" fmla="*/ 402 h 499"/>
                <a:gd name="T10" fmla="*/ 926 w 1938"/>
                <a:gd name="T11" fmla="*/ 299 h 499"/>
                <a:gd name="T12" fmla="*/ 775 w 1938"/>
                <a:gd name="T13" fmla="*/ 225 h 499"/>
                <a:gd name="T14" fmla="*/ 610 w 1938"/>
                <a:gd name="T15" fmla="*/ 259 h 499"/>
                <a:gd name="T16" fmla="*/ 371 w 1938"/>
                <a:gd name="T17" fmla="*/ 306 h 499"/>
                <a:gd name="T18" fmla="*/ 151 w 1938"/>
                <a:gd name="T19" fmla="*/ 202 h 499"/>
                <a:gd name="T20" fmla="*/ 0 w 1938"/>
                <a:gd name="T21" fmla="*/ 128 h 499"/>
                <a:gd name="T22" fmla="*/ 16 w 1938"/>
                <a:gd name="T23" fmla="*/ 0 h 499"/>
                <a:gd name="T24" fmla="*/ 236 w 1938"/>
                <a:gd name="T25" fmla="*/ 104 h 499"/>
                <a:gd name="T26" fmla="*/ 387 w 1938"/>
                <a:gd name="T27" fmla="*/ 177 h 499"/>
                <a:gd name="T28" fmla="*/ 552 w 1938"/>
                <a:gd name="T29" fmla="*/ 143 h 499"/>
                <a:gd name="T30" fmla="*/ 791 w 1938"/>
                <a:gd name="T31" fmla="*/ 97 h 499"/>
                <a:gd name="T32" fmla="*/ 1011 w 1938"/>
                <a:gd name="T33" fmla="*/ 201 h 499"/>
                <a:gd name="T34" fmla="*/ 1162 w 1938"/>
                <a:gd name="T35" fmla="*/ 274 h 499"/>
                <a:gd name="T36" fmla="*/ 1327 w 1938"/>
                <a:gd name="T37" fmla="*/ 240 h 499"/>
                <a:gd name="T38" fmla="*/ 1566 w 1938"/>
                <a:gd name="T39" fmla="*/ 194 h 499"/>
                <a:gd name="T40" fmla="*/ 1786 w 1938"/>
                <a:gd name="T41" fmla="*/ 297 h 499"/>
                <a:gd name="T42" fmla="*/ 1938 w 1938"/>
                <a:gd name="T43" fmla="*/ 371 h 499"/>
                <a:gd name="T44" fmla="*/ 1921 w 1938"/>
                <a:gd name="T4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38" h="499">
                  <a:moveTo>
                    <a:pt x="1921" y="499"/>
                  </a:moveTo>
                  <a:cubicBezTo>
                    <a:pt x="1805" y="485"/>
                    <a:pt x="1748" y="435"/>
                    <a:pt x="1701" y="396"/>
                  </a:cubicBezTo>
                  <a:cubicBezTo>
                    <a:pt x="1660" y="360"/>
                    <a:pt x="1627" y="332"/>
                    <a:pt x="1550" y="322"/>
                  </a:cubicBezTo>
                  <a:cubicBezTo>
                    <a:pt x="1472" y="313"/>
                    <a:pt x="1434" y="332"/>
                    <a:pt x="1385" y="356"/>
                  </a:cubicBezTo>
                  <a:cubicBezTo>
                    <a:pt x="1330" y="383"/>
                    <a:pt x="1263" y="417"/>
                    <a:pt x="1146" y="402"/>
                  </a:cubicBezTo>
                  <a:cubicBezTo>
                    <a:pt x="1030" y="388"/>
                    <a:pt x="973" y="338"/>
                    <a:pt x="926" y="299"/>
                  </a:cubicBezTo>
                  <a:cubicBezTo>
                    <a:pt x="885" y="263"/>
                    <a:pt x="852" y="235"/>
                    <a:pt x="775" y="225"/>
                  </a:cubicBezTo>
                  <a:cubicBezTo>
                    <a:pt x="697" y="216"/>
                    <a:pt x="659" y="235"/>
                    <a:pt x="610" y="259"/>
                  </a:cubicBezTo>
                  <a:cubicBezTo>
                    <a:pt x="555" y="286"/>
                    <a:pt x="487" y="320"/>
                    <a:pt x="371" y="306"/>
                  </a:cubicBezTo>
                  <a:cubicBezTo>
                    <a:pt x="255" y="291"/>
                    <a:pt x="197" y="242"/>
                    <a:pt x="151" y="202"/>
                  </a:cubicBezTo>
                  <a:cubicBezTo>
                    <a:pt x="110" y="166"/>
                    <a:pt x="77" y="138"/>
                    <a:pt x="0" y="128"/>
                  </a:cubicBezTo>
                  <a:lnTo>
                    <a:pt x="16" y="0"/>
                  </a:lnTo>
                  <a:cubicBezTo>
                    <a:pt x="132" y="14"/>
                    <a:pt x="190" y="64"/>
                    <a:pt x="236" y="104"/>
                  </a:cubicBezTo>
                  <a:cubicBezTo>
                    <a:pt x="277" y="139"/>
                    <a:pt x="310" y="167"/>
                    <a:pt x="387" y="177"/>
                  </a:cubicBezTo>
                  <a:cubicBezTo>
                    <a:pt x="465" y="187"/>
                    <a:pt x="503" y="167"/>
                    <a:pt x="552" y="143"/>
                  </a:cubicBezTo>
                  <a:cubicBezTo>
                    <a:pt x="607" y="116"/>
                    <a:pt x="675" y="82"/>
                    <a:pt x="791" y="97"/>
                  </a:cubicBezTo>
                  <a:cubicBezTo>
                    <a:pt x="907" y="111"/>
                    <a:pt x="965" y="161"/>
                    <a:pt x="1011" y="201"/>
                  </a:cubicBezTo>
                  <a:cubicBezTo>
                    <a:pt x="1052" y="236"/>
                    <a:pt x="1085" y="264"/>
                    <a:pt x="1162" y="274"/>
                  </a:cubicBezTo>
                  <a:cubicBezTo>
                    <a:pt x="1240" y="284"/>
                    <a:pt x="1278" y="264"/>
                    <a:pt x="1327" y="240"/>
                  </a:cubicBezTo>
                  <a:cubicBezTo>
                    <a:pt x="1382" y="213"/>
                    <a:pt x="1450" y="179"/>
                    <a:pt x="1566" y="194"/>
                  </a:cubicBezTo>
                  <a:cubicBezTo>
                    <a:pt x="1682" y="208"/>
                    <a:pt x="1740" y="258"/>
                    <a:pt x="1786" y="297"/>
                  </a:cubicBezTo>
                  <a:cubicBezTo>
                    <a:pt x="1827" y="333"/>
                    <a:pt x="1860" y="361"/>
                    <a:pt x="1938" y="371"/>
                  </a:cubicBezTo>
                  <a:lnTo>
                    <a:pt x="1921" y="499"/>
                  </a:ln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">
              <a:extLst>
                <a:ext uri="{FF2B5EF4-FFF2-40B4-BE49-F238E27FC236}">
                  <a16:creationId xmlns:a16="http://schemas.microsoft.com/office/drawing/2014/main" id="{42B01116-4898-4713-BE2A-B28C9CD6E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6" y="4425951"/>
              <a:ext cx="698500" cy="179388"/>
            </a:xfrm>
            <a:custGeom>
              <a:avLst/>
              <a:gdLst>
                <a:gd name="T0" fmla="*/ 1922 w 1938"/>
                <a:gd name="T1" fmla="*/ 499 h 499"/>
                <a:gd name="T2" fmla="*/ 1702 w 1938"/>
                <a:gd name="T3" fmla="*/ 395 h 499"/>
                <a:gd name="T4" fmla="*/ 1550 w 1938"/>
                <a:gd name="T5" fmla="*/ 322 h 499"/>
                <a:gd name="T6" fmla="*/ 1386 w 1938"/>
                <a:gd name="T7" fmla="*/ 356 h 499"/>
                <a:gd name="T8" fmla="*/ 1147 w 1938"/>
                <a:gd name="T9" fmla="*/ 402 h 499"/>
                <a:gd name="T10" fmla="*/ 927 w 1938"/>
                <a:gd name="T11" fmla="*/ 298 h 499"/>
                <a:gd name="T12" fmla="*/ 775 w 1938"/>
                <a:gd name="T13" fmla="*/ 225 h 499"/>
                <a:gd name="T14" fmla="*/ 610 w 1938"/>
                <a:gd name="T15" fmla="*/ 259 h 499"/>
                <a:gd name="T16" fmla="*/ 372 w 1938"/>
                <a:gd name="T17" fmla="*/ 305 h 499"/>
                <a:gd name="T18" fmla="*/ 152 w 1938"/>
                <a:gd name="T19" fmla="*/ 202 h 499"/>
                <a:gd name="T20" fmla="*/ 0 w 1938"/>
                <a:gd name="T21" fmla="*/ 128 h 499"/>
                <a:gd name="T22" fmla="*/ 16 w 1938"/>
                <a:gd name="T23" fmla="*/ 0 h 499"/>
                <a:gd name="T24" fmla="*/ 236 w 1938"/>
                <a:gd name="T25" fmla="*/ 103 h 499"/>
                <a:gd name="T26" fmla="*/ 388 w 1938"/>
                <a:gd name="T27" fmla="*/ 177 h 499"/>
                <a:gd name="T28" fmla="*/ 553 w 1938"/>
                <a:gd name="T29" fmla="*/ 143 h 499"/>
                <a:gd name="T30" fmla="*/ 791 w 1938"/>
                <a:gd name="T31" fmla="*/ 97 h 499"/>
                <a:gd name="T32" fmla="*/ 1011 w 1938"/>
                <a:gd name="T33" fmla="*/ 200 h 499"/>
                <a:gd name="T34" fmla="*/ 1163 w 1938"/>
                <a:gd name="T35" fmla="*/ 274 h 499"/>
                <a:gd name="T36" fmla="*/ 1328 w 1938"/>
                <a:gd name="T37" fmla="*/ 240 h 499"/>
                <a:gd name="T38" fmla="*/ 1567 w 1938"/>
                <a:gd name="T39" fmla="*/ 193 h 499"/>
                <a:gd name="T40" fmla="*/ 1786 w 1938"/>
                <a:gd name="T41" fmla="*/ 297 h 499"/>
                <a:gd name="T42" fmla="*/ 1938 w 1938"/>
                <a:gd name="T43" fmla="*/ 371 h 499"/>
                <a:gd name="T44" fmla="*/ 1922 w 1938"/>
                <a:gd name="T4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38" h="499">
                  <a:moveTo>
                    <a:pt x="1922" y="499"/>
                  </a:moveTo>
                  <a:cubicBezTo>
                    <a:pt x="1806" y="485"/>
                    <a:pt x="1748" y="435"/>
                    <a:pt x="1702" y="395"/>
                  </a:cubicBezTo>
                  <a:cubicBezTo>
                    <a:pt x="1661" y="360"/>
                    <a:pt x="1628" y="332"/>
                    <a:pt x="1550" y="322"/>
                  </a:cubicBezTo>
                  <a:cubicBezTo>
                    <a:pt x="1473" y="312"/>
                    <a:pt x="1434" y="332"/>
                    <a:pt x="1386" y="356"/>
                  </a:cubicBezTo>
                  <a:cubicBezTo>
                    <a:pt x="1331" y="383"/>
                    <a:pt x="1263" y="417"/>
                    <a:pt x="1147" y="402"/>
                  </a:cubicBezTo>
                  <a:cubicBezTo>
                    <a:pt x="1031" y="388"/>
                    <a:pt x="973" y="338"/>
                    <a:pt x="927" y="298"/>
                  </a:cubicBezTo>
                  <a:cubicBezTo>
                    <a:pt x="886" y="263"/>
                    <a:pt x="853" y="235"/>
                    <a:pt x="775" y="225"/>
                  </a:cubicBezTo>
                  <a:cubicBezTo>
                    <a:pt x="698" y="215"/>
                    <a:pt x="659" y="235"/>
                    <a:pt x="610" y="259"/>
                  </a:cubicBezTo>
                  <a:cubicBezTo>
                    <a:pt x="556" y="286"/>
                    <a:pt x="488" y="320"/>
                    <a:pt x="372" y="305"/>
                  </a:cubicBezTo>
                  <a:cubicBezTo>
                    <a:pt x="255" y="291"/>
                    <a:pt x="198" y="241"/>
                    <a:pt x="152" y="202"/>
                  </a:cubicBezTo>
                  <a:cubicBezTo>
                    <a:pt x="110" y="166"/>
                    <a:pt x="78" y="138"/>
                    <a:pt x="0" y="128"/>
                  </a:cubicBezTo>
                  <a:lnTo>
                    <a:pt x="16" y="0"/>
                  </a:lnTo>
                  <a:cubicBezTo>
                    <a:pt x="133" y="14"/>
                    <a:pt x="190" y="64"/>
                    <a:pt x="236" y="103"/>
                  </a:cubicBezTo>
                  <a:cubicBezTo>
                    <a:pt x="278" y="139"/>
                    <a:pt x="310" y="167"/>
                    <a:pt x="388" y="177"/>
                  </a:cubicBezTo>
                  <a:cubicBezTo>
                    <a:pt x="465" y="186"/>
                    <a:pt x="504" y="167"/>
                    <a:pt x="553" y="143"/>
                  </a:cubicBezTo>
                  <a:cubicBezTo>
                    <a:pt x="607" y="116"/>
                    <a:pt x="675" y="82"/>
                    <a:pt x="791" y="97"/>
                  </a:cubicBezTo>
                  <a:cubicBezTo>
                    <a:pt x="908" y="111"/>
                    <a:pt x="965" y="161"/>
                    <a:pt x="1011" y="200"/>
                  </a:cubicBezTo>
                  <a:cubicBezTo>
                    <a:pt x="1053" y="236"/>
                    <a:pt x="1085" y="264"/>
                    <a:pt x="1163" y="274"/>
                  </a:cubicBezTo>
                  <a:cubicBezTo>
                    <a:pt x="1240" y="283"/>
                    <a:pt x="1279" y="264"/>
                    <a:pt x="1328" y="240"/>
                  </a:cubicBezTo>
                  <a:cubicBezTo>
                    <a:pt x="1382" y="213"/>
                    <a:pt x="1450" y="179"/>
                    <a:pt x="1567" y="193"/>
                  </a:cubicBezTo>
                  <a:cubicBezTo>
                    <a:pt x="1683" y="208"/>
                    <a:pt x="1740" y="257"/>
                    <a:pt x="1786" y="297"/>
                  </a:cubicBezTo>
                  <a:cubicBezTo>
                    <a:pt x="1828" y="333"/>
                    <a:pt x="1861" y="361"/>
                    <a:pt x="1938" y="371"/>
                  </a:cubicBezTo>
                  <a:lnTo>
                    <a:pt x="1922" y="499"/>
                  </a:ln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">
              <a:extLst>
                <a:ext uri="{FF2B5EF4-FFF2-40B4-BE49-F238E27FC236}">
                  <a16:creationId xmlns:a16="http://schemas.microsoft.com/office/drawing/2014/main" id="{CCA0B694-536D-41D9-A4A0-9941BE460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0076" y="4468813"/>
              <a:ext cx="700088" cy="180975"/>
            </a:xfrm>
            <a:custGeom>
              <a:avLst/>
              <a:gdLst>
                <a:gd name="T0" fmla="*/ 1922 w 1938"/>
                <a:gd name="T1" fmla="*/ 499 h 499"/>
                <a:gd name="T2" fmla="*/ 1702 w 1938"/>
                <a:gd name="T3" fmla="*/ 396 h 499"/>
                <a:gd name="T4" fmla="*/ 1550 w 1938"/>
                <a:gd name="T5" fmla="*/ 322 h 499"/>
                <a:gd name="T6" fmla="*/ 1385 w 1938"/>
                <a:gd name="T7" fmla="*/ 356 h 499"/>
                <a:gd name="T8" fmla="*/ 1147 w 1938"/>
                <a:gd name="T9" fmla="*/ 402 h 499"/>
                <a:gd name="T10" fmla="*/ 927 w 1938"/>
                <a:gd name="T11" fmla="*/ 299 h 499"/>
                <a:gd name="T12" fmla="*/ 775 w 1938"/>
                <a:gd name="T13" fmla="*/ 225 h 499"/>
                <a:gd name="T14" fmla="*/ 610 w 1938"/>
                <a:gd name="T15" fmla="*/ 259 h 499"/>
                <a:gd name="T16" fmla="*/ 371 w 1938"/>
                <a:gd name="T17" fmla="*/ 305 h 499"/>
                <a:gd name="T18" fmla="*/ 152 w 1938"/>
                <a:gd name="T19" fmla="*/ 202 h 499"/>
                <a:gd name="T20" fmla="*/ 0 w 1938"/>
                <a:gd name="T21" fmla="*/ 128 h 499"/>
                <a:gd name="T22" fmla="*/ 16 w 1938"/>
                <a:gd name="T23" fmla="*/ 0 h 499"/>
                <a:gd name="T24" fmla="*/ 236 w 1938"/>
                <a:gd name="T25" fmla="*/ 103 h 499"/>
                <a:gd name="T26" fmla="*/ 388 w 1938"/>
                <a:gd name="T27" fmla="*/ 177 h 499"/>
                <a:gd name="T28" fmla="*/ 552 w 1938"/>
                <a:gd name="T29" fmla="*/ 143 h 499"/>
                <a:gd name="T30" fmla="*/ 791 w 1938"/>
                <a:gd name="T31" fmla="*/ 97 h 499"/>
                <a:gd name="T32" fmla="*/ 1011 w 1938"/>
                <a:gd name="T33" fmla="*/ 200 h 499"/>
                <a:gd name="T34" fmla="*/ 1163 w 1938"/>
                <a:gd name="T35" fmla="*/ 274 h 499"/>
                <a:gd name="T36" fmla="*/ 1328 w 1938"/>
                <a:gd name="T37" fmla="*/ 240 h 499"/>
                <a:gd name="T38" fmla="*/ 1566 w 1938"/>
                <a:gd name="T39" fmla="*/ 194 h 499"/>
                <a:gd name="T40" fmla="*/ 1786 w 1938"/>
                <a:gd name="T41" fmla="*/ 297 h 499"/>
                <a:gd name="T42" fmla="*/ 1938 w 1938"/>
                <a:gd name="T43" fmla="*/ 371 h 499"/>
                <a:gd name="T44" fmla="*/ 1922 w 1938"/>
                <a:gd name="T4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38" h="499">
                  <a:moveTo>
                    <a:pt x="1922" y="499"/>
                  </a:moveTo>
                  <a:cubicBezTo>
                    <a:pt x="1805" y="485"/>
                    <a:pt x="1748" y="435"/>
                    <a:pt x="1702" y="396"/>
                  </a:cubicBezTo>
                  <a:cubicBezTo>
                    <a:pt x="1660" y="360"/>
                    <a:pt x="1628" y="332"/>
                    <a:pt x="1550" y="322"/>
                  </a:cubicBezTo>
                  <a:cubicBezTo>
                    <a:pt x="1473" y="312"/>
                    <a:pt x="1434" y="332"/>
                    <a:pt x="1385" y="356"/>
                  </a:cubicBezTo>
                  <a:cubicBezTo>
                    <a:pt x="1331" y="383"/>
                    <a:pt x="1263" y="417"/>
                    <a:pt x="1147" y="402"/>
                  </a:cubicBezTo>
                  <a:cubicBezTo>
                    <a:pt x="1030" y="388"/>
                    <a:pt x="973" y="338"/>
                    <a:pt x="927" y="299"/>
                  </a:cubicBezTo>
                  <a:cubicBezTo>
                    <a:pt x="885" y="263"/>
                    <a:pt x="853" y="235"/>
                    <a:pt x="775" y="225"/>
                  </a:cubicBezTo>
                  <a:cubicBezTo>
                    <a:pt x="698" y="216"/>
                    <a:pt x="659" y="235"/>
                    <a:pt x="610" y="259"/>
                  </a:cubicBezTo>
                  <a:cubicBezTo>
                    <a:pt x="556" y="286"/>
                    <a:pt x="488" y="320"/>
                    <a:pt x="371" y="305"/>
                  </a:cubicBezTo>
                  <a:cubicBezTo>
                    <a:pt x="255" y="291"/>
                    <a:pt x="198" y="241"/>
                    <a:pt x="152" y="202"/>
                  </a:cubicBezTo>
                  <a:cubicBezTo>
                    <a:pt x="110" y="166"/>
                    <a:pt x="78" y="138"/>
                    <a:pt x="0" y="128"/>
                  </a:cubicBezTo>
                  <a:lnTo>
                    <a:pt x="16" y="0"/>
                  </a:lnTo>
                  <a:cubicBezTo>
                    <a:pt x="132" y="14"/>
                    <a:pt x="190" y="64"/>
                    <a:pt x="236" y="103"/>
                  </a:cubicBezTo>
                  <a:cubicBezTo>
                    <a:pt x="277" y="139"/>
                    <a:pt x="310" y="167"/>
                    <a:pt x="388" y="177"/>
                  </a:cubicBezTo>
                  <a:cubicBezTo>
                    <a:pt x="465" y="186"/>
                    <a:pt x="504" y="167"/>
                    <a:pt x="552" y="143"/>
                  </a:cubicBezTo>
                  <a:cubicBezTo>
                    <a:pt x="607" y="116"/>
                    <a:pt x="675" y="82"/>
                    <a:pt x="791" y="97"/>
                  </a:cubicBezTo>
                  <a:cubicBezTo>
                    <a:pt x="907" y="111"/>
                    <a:pt x="965" y="161"/>
                    <a:pt x="1011" y="200"/>
                  </a:cubicBezTo>
                  <a:cubicBezTo>
                    <a:pt x="1052" y="236"/>
                    <a:pt x="1085" y="264"/>
                    <a:pt x="1163" y="274"/>
                  </a:cubicBezTo>
                  <a:cubicBezTo>
                    <a:pt x="1240" y="283"/>
                    <a:pt x="1279" y="264"/>
                    <a:pt x="1328" y="240"/>
                  </a:cubicBezTo>
                  <a:cubicBezTo>
                    <a:pt x="1382" y="213"/>
                    <a:pt x="1450" y="179"/>
                    <a:pt x="1566" y="194"/>
                  </a:cubicBezTo>
                  <a:cubicBezTo>
                    <a:pt x="1683" y="208"/>
                    <a:pt x="1740" y="258"/>
                    <a:pt x="1786" y="297"/>
                  </a:cubicBezTo>
                  <a:cubicBezTo>
                    <a:pt x="1828" y="333"/>
                    <a:pt x="1860" y="361"/>
                    <a:pt x="1938" y="371"/>
                  </a:cubicBezTo>
                  <a:lnTo>
                    <a:pt x="1922" y="499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" name="GROUP">
            <a:extLst>
              <a:ext uri="{FF2B5EF4-FFF2-40B4-BE49-F238E27FC236}">
                <a16:creationId xmlns:a16="http://schemas.microsoft.com/office/drawing/2014/main" id="{F0B37D06-8778-4ED3-A68D-94700A73AE26}"/>
              </a:ext>
            </a:extLst>
          </p:cNvPr>
          <p:cNvGrpSpPr/>
          <p:nvPr/>
        </p:nvGrpSpPr>
        <p:grpSpPr>
          <a:xfrm>
            <a:off x="8391518" y="5313326"/>
            <a:ext cx="1235898" cy="514285"/>
            <a:chOff x="5555457" y="3986213"/>
            <a:chExt cx="728663" cy="3032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6" name="FREEFORM">
              <a:extLst>
                <a:ext uri="{FF2B5EF4-FFF2-40B4-BE49-F238E27FC236}">
                  <a16:creationId xmlns:a16="http://schemas.microsoft.com/office/drawing/2014/main" id="{0C87B692-DD74-4A66-A31A-38077E471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682" y="4071938"/>
              <a:ext cx="706438" cy="217488"/>
            </a:xfrm>
            <a:custGeom>
              <a:avLst/>
              <a:gdLst>
                <a:gd name="T0" fmla="*/ 1956 w 1956"/>
                <a:gd name="T1" fmla="*/ 182 h 602"/>
                <a:gd name="T2" fmla="*/ 1713 w 1956"/>
                <a:gd name="T3" fmla="*/ 167 h 602"/>
                <a:gd name="T4" fmla="*/ 1545 w 1956"/>
                <a:gd name="T5" fmla="*/ 154 h 602"/>
                <a:gd name="T6" fmla="*/ 1404 w 1956"/>
                <a:gd name="T7" fmla="*/ 247 h 602"/>
                <a:gd name="T8" fmla="*/ 1200 w 1956"/>
                <a:gd name="T9" fmla="*/ 378 h 602"/>
                <a:gd name="T10" fmla="*/ 957 w 1956"/>
                <a:gd name="T11" fmla="*/ 362 h 602"/>
                <a:gd name="T12" fmla="*/ 789 w 1956"/>
                <a:gd name="T13" fmla="*/ 350 h 602"/>
                <a:gd name="T14" fmla="*/ 648 w 1956"/>
                <a:gd name="T15" fmla="*/ 442 h 602"/>
                <a:gd name="T16" fmla="*/ 443 w 1956"/>
                <a:gd name="T17" fmla="*/ 573 h 602"/>
                <a:gd name="T18" fmla="*/ 201 w 1956"/>
                <a:gd name="T19" fmla="*/ 558 h 602"/>
                <a:gd name="T20" fmla="*/ 33 w 1956"/>
                <a:gd name="T21" fmla="*/ 545 h 602"/>
                <a:gd name="T22" fmla="*/ 0 w 1956"/>
                <a:gd name="T23" fmla="*/ 420 h 602"/>
                <a:gd name="T24" fmla="*/ 243 w 1956"/>
                <a:gd name="T25" fmla="*/ 435 h 602"/>
                <a:gd name="T26" fmla="*/ 411 w 1956"/>
                <a:gd name="T27" fmla="*/ 448 h 602"/>
                <a:gd name="T28" fmla="*/ 552 w 1956"/>
                <a:gd name="T29" fmla="*/ 355 h 602"/>
                <a:gd name="T30" fmla="*/ 757 w 1956"/>
                <a:gd name="T31" fmla="*/ 224 h 602"/>
                <a:gd name="T32" fmla="*/ 999 w 1956"/>
                <a:gd name="T33" fmla="*/ 240 h 602"/>
                <a:gd name="T34" fmla="*/ 1167 w 1956"/>
                <a:gd name="T35" fmla="*/ 252 h 602"/>
                <a:gd name="T36" fmla="*/ 1308 w 1956"/>
                <a:gd name="T37" fmla="*/ 160 h 602"/>
                <a:gd name="T38" fmla="*/ 1513 w 1956"/>
                <a:gd name="T39" fmla="*/ 29 h 602"/>
                <a:gd name="T40" fmla="*/ 1755 w 1956"/>
                <a:gd name="T41" fmla="*/ 44 h 602"/>
                <a:gd name="T42" fmla="*/ 1923 w 1956"/>
                <a:gd name="T43" fmla="*/ 57 h 602"/>
                <a:gd name="T44" fmla="*/ 1956 w 1956"/>
                <a:gd name="T45" fmla="*/ 18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6" h="602">
                  <a:moveTo>
                    <a:pt x="1956" y="182"/>
                  </a:moveTo>
                  <a:cubicBezTo>
                    <a:pt x="1842" y="211"/>
                    <a:pt x="1771" y="187"/>
                    <a:pt x="1713" y="167"/>
                  </a:cubicBezTo>
                  <a:cubicBezTo>
                    <a:pt x="1662" y="149"/>
                    <a:pt x="1621" y="135"/>
                    <a:pt x="1545" y="154"/>
                  </a:cubicBezTo>
                  <a:cubicBezTo>
                    <a:pt x="1470" y="174"/>
                    <a:pt x="1441" y="206"/>
                    <a:pt x="1404" y="247"/>
                  </a:cubicBezTo>
                  <a:cubicBezTo>
                    <a:pt x="1364" y="292"/>
                    <a:pt x="1313" y="348"/>
                    <a:pt x="1200" y="378"/>
                  </a:cubicBezTo>
                  <a:cubicBezTo>
                    <a:pt x="1086" y="407"/>
                    <a:pt x="1014" y="382"/>
                    <a:pt x="957" y="362"/>
                  </a:cubicBezTo>
                  <a:cubicBezTo>
                    <a:pt x="905" y="344"/>
                    <a:pt x="865" y="330"/>
                    <a:pt x="789" y="350"/>
                  </a:cubicBezTo>
                  <a:cubicBezTo>
                    <a:pt x="713" y="369"/>
                    <a:pt x="685" y="401"/>
                    <a:pt x="648" y="442"/>
                  </a:cubicBezTo>
                  <a:cubicBezTo>
                    <a:pt x="607" y="487"/>
                    <a:pt x="557" y="544"/>
                    <a:pt x="443" y="573"/>
                  </a:cubicBezTo>
                  <a:cubicBezTo>
                    <a:pt x="330" y="602"/>
                    <a:pt x="258" y="578"/>
                    <a:pt x="201" y="558"/>
                  </a:cubicBezTo>
                  <a:cubicBezTo>
                    <a:pt x="149" y="540"/>
                    <a:pt x="108" y="526"/>
                    <a:pt x="33" y="545"/>
                  </a:cubicBezTo>
                  <a:lnTo>
                    <a:pt x="0" y="420"/>
                  </a:lnTo>
                  <a:cubicBezTo>
                    <a:pt x="114" y="391"/>
                    <a:pt x="185" y="415"/>
                    <a:pt x="243" y="435"/>
                  </a:cubicBezTo>
                  <a:cubicBezTo>
                    <a:pt x="294" y="453"/>
                    <a:pt x="335" y="467"/>
                    <a:pt x="411" y="448"/>
                  </a:cubicBezTo>
                  <a:cubicBezTo>
                    <a:pt x="486" y="428"/>
                    <a:pt x="515" y="396"/>
                    <a:pt x="552" y="355"/>
                  </a:cubicBezTo>
                  <a:cubicBezTo>
                    <a:pt x="592" y="310"/>
                    <a:pt x="643" y="254"/>
                    <a:pt x="757" y="224"/>
                  </a:cubicBezTo>
                  <a:cubicBezTo>
                    <a:pt x="870" y="195"/>
                    <a:pt x="942" y="220"/>
                    <a:pt x="999" y="240"/>
                  </a:cubicBezTo>
                  <a:cubicBezTo>
                    <a:pt x="1051" y="258"/>
                    <a:pt x="1091" y="272"/>
                    <a:pt x="1167" y="252"/>
                  </a:cubicBezTo>
                  <a:cubicBezTo>
                    <a:pt x="1243" y="233"/>
                    <a:pt x="1272" y="201"/>
                    <a:pt x="1308" y="160"/>
                  </a:cubicBezTo>
                  <a:cubicBezTo>
                    <a:pt x="1349" y="115"/>
                    <a:pt x="1399" y="58"/>
                    <a:pt x="1513" y="29"/>
                  </a:cubicBezTo>
                  <a:cubicBezTo>
                    <a:pt x="1626" y="0"/>
                    <a:pt x="1698" y="24"/>
                    <a:pt x="1755" y="44"/>
                  </a:cubicBezTo>
                  <a:cubicBezTo>
                    <a:pt x="1807" y="62"/>
                    <a:pt x="1848" y="76"/>
                    <a:pt x="1923" y="57"/>
                  </a:cubicBezTo>
                  <a:lnTo>
                    <a:pt x="1956" y="182"/>
                  </a:ln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">
              <a:extLst>
                <a:ext uri="{FF2B5EF4-FFF2-40B4-BE49-F238E27FC236}">
                  <a16:creationId xmlns:a16="http://schemas.microsoft.com/office/drawing/2014/main" id="{4DFF7C22-4F5A-49AA-9CD3-EBE0A4D77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57" y="3986213"/>
              <a:ext cx="706438" cy="217488"/>
            </a:xfrm>
            <a:custGeom>
              <a:avLst/>
              <a:gdLst>
                <a:gd name="T0" fmla="*/ 1955 w 1955"/>
                <a:gd name="T1" fmla="*/ 183 h 603"/>
                <a:gd name="T2" fmla="*/ 1713 w 1955"/>
                <a:gd name="T3" fmla="*/ 167 h 603"/>
                <a:gd name="T4" fmla="*/ 1545 w 1955"/>
                <a:gd name="T5" fmla="*/ 155 h 603"/>
                <a:gd name="T6" fmla="*/ 1404 w 1955"/>
                <a:gd name="T7" fmla="*/ 247 h 603"/>
                <a:gd name="T8" fmla="*/ 1199 w 1955"/>
                <a:gd name="T9" fmla="*/ 378 h 603"/>
                <a:gd name="T10" fmla="*/ 956 w 1955"/>
                <a:gd name="T11" fmla="*/ 363 h 603"/>
                <a:gd name="T12" fmla="*/ 788 w 1955"/>
                <a:gd name="T13" fmla="*/ 351 h 603"/>
                <a:gd name="T14" fmla="*/ 647 w 1955"/>
                <a:gd name="T15" fmla="*/ 443 h 603"/>
                <a:gd name="T16" fmla="*/ 443 w 1955"/>
                <a:gd name="T17" fmla="*/ 574 h 603"/>
                <a:gd name="T18" fmla="*/ 200 w 1955"/>
                <a:gd name="T19" fmla="*/ 558 h 603"/>
                <a:gd name="T20" fmla="*/ 32 w 1955"/>
                <a:gd name="T21" fmla="*/ 546 h 603"/>
                <a:gd name="T22" fmla="*/ 0 w 1955"/>
                <a:gd name="T23" fmla="*/ 421 h 603"/>
                <a:gd name="T24" fmla="*/ 242 w 1955"/>
                <a:gd name="T25" fmla="*/ 436 h 603"/>
                <a:gd name="T26" fmla="*/ 410 w 1955"/>
                <a:gd name="T27" fmla="*/ 448 h 603"/>
                <a:gd name="T28" fmla="*/ 551 w 1955"/>
                <a:gd name="T29" fmla="*/ 356 h 603"/>
                <a:gd name="T30" fmla="*/ 756 w 1955"/>
                <a:gd name="T31" fmla="*/ 225 h 603"/>
                <a:gd name="T32" fmla="*/ 999 w 1955"/>
                <a:gd name="T33" fmla="*/ 240 h 603"/>
                <a:gd name="T34" fmla="*/ 1166 w 1955"/>
                <a:gd name="T35" fmla="*/ 253 h 603"/>
                <a:gd name="T36" fmla="*/ 1307 w 1955"/>
                <a:gd name="T37" fmla="*/ 161 h 603"/>
                <a:gd name="T38" fmla="*/ 1512 w 1955"/>
                <a:gd name="T39" fmla="*/ 30 h 603"/>
                <a:gd name="T40" fmla="*/ 1755 w 1955"/>
                <a:gd name="T41" fmla="*/ 45 h 603"/>
                <a:gd name="T42" fmla="*/ 1923 w 1955"/>
                <a:gd name="T43" fmla="*/ 57 h 603"/>
                <a:gd name="T44" fmla="*/ 1955 w 1955"/>
                <a:gd name="T45" fmla="*/ 18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5" h="603">
                  <a:moveTo>
                    <a:pt x="1955" y="183"/>
                  </a:moveTo>
                  <a:cubicBezTo>
                    <a:pt x="1842" y="212"/>
                    <a:pt x="1770" y="187"/>
                    <a:pt x="1713" y="167"/>
                  </a:cubicBezTo>
                  <a:cubicBezTo>
                    <a:pt x="1661" y="150"/>
                    <a:pt x="1620" y="136"/>
                    <a:pt x="1545" y="155"/>
                  </a:cubicBezTo>
                  <a:cubicBezTo>
                    <a:pt x="1469" y="175"/>
                    <a:pt x="1440" y="207"/>
                    <a:pt x="1404" y="247"/>
                  </a:cubicBezTo>
                  <a:cubicBezTo>
                    <a:pt x="1363" y="293"/>
                    <a:pt x="1312" y="349"/>
                    <a:pt x="1199" y="378"/>
                  </a:cubicBezTo>
                  <a:cubicBezTo>
                    <a:pt x="1085" y="408"/>
                    <a:pt x="1014" y="383"/>
                    <a:pt x="956" y="363"/>
                  </a:cubicBezTo>
                  <a:cubicBezTo>
                    <a:pt x="905" y="345"/>
                    <a:pt x="864" y="331"/>
                    <a:pt x="788" y="351"/>
                  </a:cubicBezTo>
                  <a:cubicBezTo>
                    <a:pt x="713" y="370"/>
                    <a:pt x="684" y="402"/>
                    <a:pt x="647" y="443"/>
                  </a:cubicBezTo>
                  <a:cubicBezTo>
                    <a:pt x="607" y="488"/>
                    <a:pt x="556" y="544"/>
                    <a:pt x="443" y="574"/>
                  </a:cubicBezTo>
                  <a:cubicBezTo>
                    <a:pt x="329" y="603"/>
                    <a:pt x="258" y="578"/>
                    <a:pt x="200" y="558"/>
                  </a:cubicBezTo>
                  <a:cubicBezTo>
                    <a:pt x="148" y="541"/>
                    <a:pt x="108" y="526"/>
                    <a:pt x="32" y="546"/>
                  </a:cubicBezTo>
                  <a:lnTo>
                    <a:pt x="0" y="421"/>
                  </a:lnTo>
                  <a:cubicBezTo>
                    <a:pt x="113" y="391"/>
                    <a:pt x="185" y="416"/>
                    <a:pt x="242" y="436"/>
                  </a:cubicBezTo>
                  <a:cubicBezTo>
                    <a:pt x="294" y="454"/>
                    <a:pt x="335" y="468"/>
                    <a:pt x="410" y="448"/>
                  </a:cubicBezTo>
                  <a:cubicBezTo>
                    <a:pt x="486" y="429"/>
                    <a:pt x="515" y="397"/>
                    <a:pt x="551" y="356"/>
                  </a:cubicBezTo>
                  <a:cubicBezTo>
                    <a:pt x="592" y="311"/>
                    <a:pt x="642" y="254"/>
                    <a:pt x="756" y="225"/>
                  </a:cubicBezTo>
                  <a:cubicBezTo>
                    <a:pt x="869" y="196"/>
                    <a:pt x="941" y="221"/>
                    <a:pt x="999" y="240"/>
                  </a:cubicBezTo>
                  <a:cubicBezTo>
                    <a:pt x="1050" y="258"/>
                    <a:pt x="1091" y="272"/>
                    <a:pt x="1166" y="253"/>
                  </a:cubicBezTo>
                  <a:cubicBezTo>
                    <a:pt x="1242" y="233"/>
                    <a:pt x="1271" y="201"/>
                    <a:pt x="1307" y="161"/>
                  </a:cubicBezTo>
                  <a:cubicBezTo>
                    <a:pt x="1348" y="115"/>
                    <a:pt x="1399" y="59"/>
                    <a:pt x="1512" y="30"/>
                  </a:cubicBezTo>
                  <a:cubicBezTo>
                    <a:pt x="1626" y="0"/>
                    <a:pt x="1697" y="25"/>
                    <a:pt x="1755" y="45"/>
                  </a:cubicBezTo>
                  <a:cubicBezTo>
                    <a:pt x="1806" y="63"/>
                    <a:pt x="1847" y="77"/>
                    <a:pt x="1923" y="57"/>
                  </a:cubicBezTo>
                  <a:lnTo>
                    <a:pt x="1955" y="183"/>
                  </a:lnTo>
                  <a:close/>
                </a:path>
              </a:pathLst>
            </a:custGeom>
            <a:solidFill>
              <a:srgbClr val="EB5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">
              <a:extLst>
                <a:ext uri="{FF2B5EF4-FFF2-40B4-BE49-F238E27FC236}">
                  <a16:creationId xmlns:a16="http://schemas.microsoft.com/office/drawing/2014/main" id="{8F364960-E14F-41D8-860C-65775AFED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570" y="4029076"/>
              <a:ext cx="706438" cy="217488"/>
            </a:xfrm>
            <a:custGeom>
              <a:avLst/>
              <a:gdLst>
                <a:gd name="T0" fmla="*/ 1956 w 1956"/>
                <a:gd name="T1" fmla="*/ 183 h 603"/>
                <a:gd name="T2" fmla="*/ 1713 w 1956"/>
                <a:gd name="T3" fmla="*/ 168 h 603"/>
                <a:gd name="T4" fmla="*/ 1545 w 1956"/>
                <a:gd name="T5" fmla="*/ 155 h 603"/>
                <a:gd name="T6" fmla="*/ 1405 w 1956"/>
                <a:gd name="T7" fmla="*/ 247 h 603"/>
                <a:gd name="T8" fmla="*/ 1200 w 1956"/>
                <a:gd name="T9" fmla="*/ 378 h 603"/>
                <a:gd name="T10" fmla="*/ 957 w 1956"/>
                <a:gd name="T11" fmla="*/ 363 h 603"/>
                <a:gd name="T12" fmla="*/ 789 w 1956"/>
                <a:gd name="T13" fmla="*/ 351 h 603"/>
                <a:gd name="T14" fmla="*/ 648 w 1956"/>
                <a:gd name="T15" fmla="*/ 443 h 603"/>
                <a:gd name="T16" fmla="*/ 443 w 1956"/>
                <a:gd name="T17" fmla="*/ 574 h 603"/>
                <a:gd name="T18" fmla="*/ 201 w 1956"/>
                <a:gd name="T19" fmla="*/ 559 h 603"/>
                <a:gd name="T20" fmla="*/ 33 w 1956"/>
                <a:gd name="T21" fmla="*/ 546 h 603"/>
                <a:gd name="T22" fmla="*/ 0 w 1956"/>
                <a:gd name="T23" fmla="*/ 421 h 603"/>
                <a:gd name="T24" fmla="*/ 243 w 1956"/>
                <a:gd name="T25" fmla="*/ 436 h 603"/>
                <a:gd name="T26" fmla="*/ 411 w 1956"/>
                <a:gd name="T27" fmla="*/ 448 h 603"/>
                <a:gd name="T28" fmla="*/ 552 w 1956"/>
                <a:gd name="T29" fmla="*/ 356 h 603"/>
                <a:gd name="T30" fmla="*/ 757 w 1956"/>
                <a:gd name="T31" fmla="*/ 225 h 603"/>
                <a:gd name="T32" fmla="*/ 999 w 1956"/>
                <a:gd name="T33" fmla="*/ 241 h 603"/>
                <a:gd name="T34" fmla="*/ 1167 w 1956"/>
                <a:gd name="T35" fmla="*/ 253 h 603"/>
                <a:gd name="T36" fmla="*/ 1308 w 1956"/>
                <a:gd name="T37" fmla="*/ 161 h 603"/>
                <a:gd name="T38" fmla="*/ 1513 w 1956"/>
                <a:gd name="T39" fmla="*/ 30 h 603"/>
                <a:gd name="T40" fmla="*/ 1756 w 1956"/>
                <a:gd name="T41" fmla="*/ 45 h 603"/>
                <a:gd name="T42" fmla="*/ 1924 w 1956"/>
                <a:gd name="T43" fmla="*/ 58 h 603"/>
                <a:gd name="T44" fmla="*/ 1956 w 1956"/>
                <a:gd name="T45" fmla="*/ 18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6" h="603">
                  <a:moveTo>
                    <a:pt x="1956" y="183"/>
                  </a:moveTo>
                  <a:cubicBezTo>
                    <a:pt x="1843" y="212"/>
                    <a:pt x="1771" y="188"/>
                    <a:pt x="1713" y="168"/>
                  </a:cubicBezTo>
                  <a:cubicBezTo>
                    <a:pt x="1662" y="150"/>
                    <a:pt x="1621" y="136"/>
                    <a:pt x="1545" y="155"/>
                  </a:cubicBezTo>
                  <a:cubicBezTo>
                    <a:pt x="1470" y="175"/>
                    <a:pt x="1441" y="207"/>
                    <a:pt x="1405" y="247"/>
                  </a:cubicBezTo>
                  <a:cubicBezTo>
                    <a:pt x="1364" y="293"/>
                    <a:pt x="1313" y="349"/>
                    <a:pt x="1200" y="378"/>
                  </a:cubicBezTo>
                  <a:cubicBezTo>
                    <a:pt x="1086" y="408"/>
                    <a:pt x="1015" y="383"/>
                    <a:pt x="957" y="363"/>
                  </a:cubicBezTo>
                  <a:cubicBezTo>
                    <a:pt x="905" y="345"/>
                    <a:pt x="865" y="331"/>
                    <a:pt x="789" y="351"/>
                  </a:cubicBezTo>
                  <a:cubicBezTo>
                    <a:pt x="714" y="370"/>
                    <a:pt x="685" y="402"/>
                    <a:pt x="648" y="443"/>
                  </a:cubicBezTo>
                  <a:cubicBezTo>
                    <a:pt x="608" y="488"/>
                    <a:pt x="557" y="545"/>
                    <a:pt x="443" y="574"/>
                  </a:cubicBezTo>
                  <a:cubicBezTo>
                    <a:pt x="330" y="603"/>
                    <a:pt x="258" y="578"/>
                    <a:pt x="201" y="559"/>
                  </a:cubicBezTo>
                  <a:cubicBezTo>
                    <a:pt x="149" y="541"/>
                    <a:pt x="109" y="527"/>
                    <a:pt x="33" y="546"/>
                  </a:cubicBezTo>
                  <a:lnTo>
                    <a:pt x="0" y="421"/>
                  </a:lnTo>
                  <a:cubicBezTo>
                    <a:pt x="114" y="391"/>
                    <a:pt x="186" y="416"/>
                    <a:pt x="243" y="436"/>
                  </a:cubicBezTo>
                  <a:cubicBezTo>
                    <a:pt x="295" y="454"/>
                    <a:pt x="335" y="468"/>
                    <a:pt x="411" y="448"/>
                  </a:cubicBezTo>
                  <a:cubicBezTo>
                    <a:pt x="487" y="429"/>
                    <a:pt x="515" y="397"/>
                    <a:pt x="552" y="356"/>
                  </a:cubicBezTo>
                  <a:cubicBezTo>
                    <a:pt x="593" y="311"/>
                    <a:pt x="643" y="255"/>
                    <a:pt x="757" y="225"/>
                  </a:cubicBezTo>
                  <a:cubicBezTo>
                    <a:pt x="870" y="196"/>
                    <a:pt x="942" y="221"/>
                    <a:pt x="999" y="241"/>
                  </a:cubicBezTo>
                  <a:cubicBezTo>
                    <a:pt x="1051" y="258"/>
                    <a:pt x="1092" y="273"/>
                    <a:pt x="1167" y="253"/>
                  </a:cubicBezTo>
                  <a:cubicBezTo>
                    <a:pt x="1243" y="233"/>
                    <a:pt x="1272" y="201"/>
                    <a:pt x="1308" y="161"/>
                  </a:cubicBezTo>
                  <a:cubicBezTo>
                    <a:pt x="1349" y="116"/>
                    <a:pt x="1400" y="59"/>
                    <a:pt x="1513" y="30"/>
                  </a:cubicBezTo>
                  <a:cubicBezTo>
                    <a:pt x="1626" y="0"/>
                    <a:pt x="1698" y="25"/>
                    <a:pt x="1756" y="45"/>
                  </a:cubicBezTo>
                  <a:cubicBezTo>
                    <a:pt x="1807" y="63"/>
                    <a:pt x="1848" y="77"/>
                    <a:pt x="1924" y="58"/>
                  </a:cubicBezTo>
                  <a:lnTo>
                    <a:pt x="1956" y="183"/>
                  </a:lnTo>
                  <a:close/>
                </a:path>
              </a:pathLst>
            </a:custGeom>
            <a:solidFill>
              <a:srgbClr val="FFE8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9" name="GROUP">
            <a:extLst>
              <a:ext uri="{FF2B5EF4-FFF2-40B4-BE49-F238E27FC236}">
                <a16:creationId xmlns:a16="http://schemas.microsoft.com/office/drawing/2014/main" id="{09F903DC-B0B2-4F6E-A0F5-DA72CDB8CFA3}"/>
              </a:ext>
            </a:extLst>
          </p:cNvPr>
          <p:cNvGrpSpPr/>
          <p:nvPr/>
        </p:nvGrpSpPr>
        <p:grpSpPr>
          <a:xfrm>
            <a:off x="7416801" y="2736553"/>
            <a:ext cx="457742" cy="371577"/>
            <a:chOff x="4949826" y="3046413"/>
            <a:chExt cx="269876" cy="2190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0" name="PICTURE">
              <a:extLst>
                <a:ext uri="{FF2B5EF4-FFF2-40B4-BE49-F238E27FC236}">
                  <a16:creationId xmlns:a16="http://schemas.microsoft.com/office/drawing/2014/main" id="{DAD61411-BFA4-4F46-B7B7-3B7C8F793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3098801"/>
              <a:ext cx="66675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1" name="PICTURE">
              <a:extLst>
                <a:ext uri="{FF2B5EF4-FFF2-40B4-BE49-F238E27FC236}">
                  <a16:creationId xmlns:a16="http://schemas.microsoft.com/office/drawing/2014/main" id="{7CACC871-A1CA-48AB-B6C4-64874E127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126" y="3146426"/>
              <a:ext cx="4762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PICTURE">
              <a:extLst>
                <a:ext uri="{FF2B5EF4-FFF2-40B4-BE49-F238E27FC236}">
                  <a16:creationId xmlns:a16="http://schemas.microsoft.com/office/drawing/2014/main" id="{21EF4128-82BE-406B-8BA7-39F1DA21C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751" y="3136901"/>
              <a:ext cx="76200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3" name="FREEFORM">
              <a:extLst>
                <a:ext uri="{FF2B5EF4-FFF2-40B4-BE49-F238E27FC236}">
                  <a16:creationId xmlns:a16="http://schemas.microsoft.com/office/drawing/2014/main" id="{5DC45530-DBE9-4FA9-ABDA-B06501628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9" y="3046413"/>
              <a:ext cx="239713" cy="219075"/>
            </a:xfrm>
            <a:custGeom>
              <a:avLst/>
              <a:gdLst>
                <a:gd name="T0" fmla="*/ 615 w 664"/>
                <a:gd name="T1" fmla="*/ 488 h 608"/>
                <a:gd name="T2" fmla="*/ 11 w 664"/>
                <a:gd name="T3" fmla="*/ 201 h 608"/>
                <a:gd name="T4" fmla="*/ 49 w 664"/>
                <a:gd name="T5" fmla="*/ 120 h 608"/>
                <a:gd name="T6" fmla="*/ 653 w 664"/>
                <a:gd name="T7" fmla="*/ 407 h 608"/>
                <a:gd name="T8" fmla="*/ 615 w 664"/>
                <a:gd name="T9" fmla="*/ 48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608">
                  <a:moveTo>
                    <a:pt x="615" y="488"/>
                  </a:moveTo>
                  <a:cubicBezTo>
                    <a:pt x="482" y="536"/>
                    <a:pt x="151" y="608"/>
                    <a:pt x="11" y="201"/>
                  </a:cubicBezTo>
                  <a:cubicBezTo>
                    <a:pt x="0" y="169"/>
                    <a:pt x="17" y="131"/>
                    <a:pt x="49" y="120"/>
                  </a:cubicBezTo>
                  <a:cubicBezTo>
                    <a:pt x="182" y="72"/>
                    <a:pt x="513" y="0"/>
                    <a:pt x="653" y="407"/>
                  </a:cubicBezTo>
                  <a:cubicBezTo>
                    <a:pt x="664" y="439"/>
                    <a:pt x="647" y="477"/>
                    <a:pt x="615" y="488"/>
                  </a:cubicBezTo>
                  <a:close/>
                </a:path>
              </a:pathLst>
            </a:custGeom>
            <a:solidFill>
              <a:srgbClr val="2DA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LINE">
              <a:extLst>
                <a:ext uri="{FF2B5EF4-FFF2-40B4-BE49-F238E27FC236}">
                  <a16:creationId xmlns:a16="http://schemas.microsoft.com/office/drawing/2014/main" id="{44D47BEF-DABC-4BAF-B7F4-FBF7B00CB2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84751" y="3101976"/>
              <a:ext cx="179388" cy="84138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">
              <a:extLst>
                <a:ext uri="{FF2B5EF4-FFF2-40B4-BE49-F238E27FC236}">
                  <a16:creationId xmlns:a16="http://schemas.microsoft.com/office/drawing/2014/main" id="{4DF7E2D0-D202-4D0F-83B3-B6BB5F5A5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826" y="3054351"/>
              <a:ext cx="34925" cy="47625"/>
            </a:xfrm>
            <a:custGeom>
              <a:avLst/>
              <a:gdLst>
                <a:gd name="T0" fmla="*/ 96 w 96"/>
                <a:gd name="T1" fmla="*/ 132 h 132"/>
                <a:gd name="T2" fmla="*/ 24 w 96"/>
                <a:gd name="T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132">
                  <a:moveTo>
                    <a:pt x="96" y="132"/>
                  </a:moveTo>
                  <a:cubicBezTo>
                    <a:pt x="96" y="132"/>
                    <a:pt x="0" y="87"/>
                    <a:pt x="24" y="0"/>
                  </a:cubicBezTo>
                </a:path>
              </a:pathLst>
            </a:cu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LINE">
              <a:extLst>
                <a:ext uri="{FF2B5EF4-FFF2-40B4-BE49-F238E27FC236}">
                  <a16:creationId xmlns:a16="http://schemas.microsoft.com/office/drawing/2014/main" id="{CCCD847C-63A1-4398-A244-1474807F82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27614" y="3105151"/>
              <a:ext cx="47625" cy="17463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LINE">
              <a:extLst>
                <a:ext uri="{FF2B5EF4-FFF2-40B4-BE49-F238E27FC236}">
                  <a16:creationId xmlns:a16="http://schemas.microsoft.com/office/drawing/2014/main" id="{A5BBFC97-F215-41A6-9436-448D219FD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2064" y="3141663"/>
              <a:ext cx="15875" cy="47625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LINE">
              <a:extLst>
                <a:ext uri="{FF2B5EF4-FFF2-40B4-BE49-F238E27FC236}">
                  <a16:creationId xmlns:a16="http://schemas.microsoft.com/office/drawing/2014/main" id="{786DA946-AFFE-4302-9570-B45A07D85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4926" y="3146426"/>
              <a:ext cx="47625" cy="15875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9" name="GROUP">
            <a:extLst>
              <a:ext uri="{FF2B5EF4-FFF2-40B4-BE49-F238E27FC236}">
                <a16:creationId xmlns:a16="http://schemas.microsoft.com/office/drawing/2014/main" id="{883EFD9A-700A-4E2F-A6BE-DBB3FF1573F2}"/>
              </a:ext>
            </a:extLst>
          </p:cNvPr>
          <p:cNvGrpSpPr/>
          <p:nvPr/>
        </p:nvGrpSpPr>
        <p:grpSpPr>
          <a:xfrm>
            <a:off x="10289793" y="1969133"/>
            <a:ext cx="444278" cy="535826"/>
            <a:chOff x="6643689" y="2357438"/>
            <a:chExt cx="261938" cy="315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40" name="PICTURE">
              <a:extLst>
                <a:ext uri="{FF2B5EF4-FFF2-40B4-BE49-F238E27FC236}">
                  <a16:creationId xmlns:a16="http://schemas.microsoft.com/office/drawing/2014/main" id="{DFF74FCE-D91B-47EE-B2E0-5695D95CA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6" y="2525713"/>
              <a:ext cx="68263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1" name="PICTURE">
              <a:extLst>
                <a:ext uri="{FF2B5EF4-FFF2-40B4-BE49-F238E27FC236}">
                  <a16:creationId xmlns:a16="http://schemas.microsoft.com/office/drawing/2014/main" id="{78C993A8-8C15-4AA9-819A-B2F5BEBC5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14" y="2430463"/>
              <a:ext cx="6667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2" name="FREEFORM">
              <a:extLst>
                <a:ext uri="{FF2B5EF4-FFF2-40B4-BE49-F238E27FC236}">
                  <a16:creationId xmlns:a16="http://schemas.microsoft.com/office/drawing/2014/main" id="{5F2D4B8E-9AB7-4E69-9CAE-641F8C978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689" y="2357438"/>
              <a:ext cx="261938" cy="280988"/>
            </a:xfrm>
            <a:custGeom>
              <a:avLst/>
              <a:gdLst>
                <a:gd name="T0" fmla="*/ 544 w 726"/>
                <a:gd name="T1" fmla="*/ 51 h 782"/>
                <a:gd name="T2" fmla="*/ 278 w 726"/>
                <a:gd name="T3" fmla="*/ 766 h 782"/>
                <a:gd name="T4" fmla="*/ 182 w 726"/>
                <a:gd name="T5" fmla="*/ 730 h 782"/>
                <a:gd name="T6" fmla="*/ 448 w 726"/>
                <a:gd name="T7" fmla="*/ 16 h 782"/>
                <a:gd name="T8" fmla="*/ 544 w 726"/>
                <a:gd name="T9" fmla="*/ 51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6" h="782">
                  <a:moveTo>
                    <a:pt x="544" y="51"/>
                  </a:moveTo>
                  <a:cubicBezTo>
                    <a:pt x="611" y="197"/>
                    <a:pt x="726" y="565"/>
                    <a:pt x="278" y="766"/>
                  </a:cubicBezTo>
                  <a:cubicBezTo>
                    <a:pt x="243" y="782"/>
                    <a:pt x="199" y="765"/>
                    <a:pt x="182" y="730"/>
                  </a:cubicBezTo>
                  <a:cubicBezTo>
                    <a:pt x="115" y="585"/>
                    <a:pt x="0" y="216"/>
                    <a:pt x="448" y="16"/>
                  </a:cubicBezTo>
                  <a:cubicBezTo>
                    <a:pt x="483" y="0"/>
                    <a:pt x="527" y="16"/>
                    <a:pt x="544" y="51"/>
                  </a:cubicBezTo>
                  <a:close/>
                </a:path>
              </a:pathLst>
            </a:custGeom>
            <a:solidFill>
              <a:srgbClr val="2DA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LINE">
              <a:extLst>
                <a:ext uri="{FF2B5EF4-FFF2-40B4-BE49-F238E27FC236}">
                  <a16:creationId xmlns:a16="http://schemas.microsoft.com/office/drawing/2014/main" id="{85E57F6A-7CB6-40F1-BB90-C810220CF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4651" y="2420938"/>
              <a:ext cx="79375" cy="212725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">
              <a:extLst>
                <a:ext uri="{FF2B5EF4-FFF2-40B4-BE49-F238E27FC236}">
                  <a16:creationId xmlns:a16="http://schemas.microsoft.com/office/drawing/2014/main" id="{4848AA42-0B2E-4DB9-AB5C-10662C45F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1" y="2633663"/>
              <a:ext cx="50800" cy="39688"/>
            </a:xfrm>
            <a:custGeom>
              <a:avLst/>
              <a:gdLst>
                <a:gd name="T0" fmla="*/ 143 w 143"/>
                <a:gd name="T1" fmla="*/ 0 h 113"/>
                <a:gd name="T2" fmla="*/ 0 w 143"/>
                <a:gd name="T3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3" h="113">
                  <a:moveTo>
                    <a:pt x="143" y="0"/>
                  </a:moveTo>
                  <a:cubicBezTo>
                    <a:pt x="143" y="0"/>
                    <a:pt x="101" y="113"/>
                    <a:pt x="0" y="94"/>
                  </a:cubicBezTo>
                </a:path>
              </a:pathLst>
            </a:cu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LINE">
              <a:extLst>
                <a:ext uri="{FF2B5EF4-FFF2-40B4-BE49-F238E27FC236}">
                  <a16:creationId xmlns:a16="http://schemas.microsoft.com/office/drawing/2014/main" id="{0174A42D-EF5A-42E9-A512-7A8DF4A39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19889" y="2528888"/>
              <a:ext cx="23813" cy="53975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LINE">
              <a:extLst>
                <a:ext uri="{FF2B5EF4-FFF2-40B4-BE49-F238E27FC236}">
                  <a16:creationId xmlns:a16="http://schemas.microsoft.com/office/drawing/2014/main" id="{FCE6D5D6-7AE6-4A0E-AC68-53521F4FD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62751" y="2506663"/>
              <a:ext cx="52388" cy="23813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LINE">
              <a:extLst>
                <a:ext uri="{FF2B5EF4-FFF2-40B4-BE49-F238E27FC236}">
                  <a16:creationId xmlns:a16="http://schemas.microsoft.com/office/drawing/2014/main" id="{32E3B10C-68A2-40B3-953E-FACF5B90E0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7989" y="2427288"/>
              <a:ext cx="23813" cy="52388"/>
            </a:xfrm>
            <a:prstGeom prst="line">
              <a:avLst/>
            </a:prstGeom>
            <a:noFill/>
            <a:ln w="25400" cap="flat">
              <a:solidFill>
                <a:srgbClr val="289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8" name="FREEFORM">
            <a:extLst>
              <a:ext uri="{FF2B5EF4-FFF2-40B4-BE49-F238E27FC236}">
                <a16:creationId xmlns:a16="http://schemas.microsoft.com/office/drawing/2014/main" id="{32E79E61-2477-42C6-8AF5-56794CEDC861}"/>
              </a:ext>
            </a:extLst>
          </p:cNvPr>
          <p:cNvSpPr>
            <a:spLocks/>
          </p:cNvSpPr>
          <p:nvPr/>
        </p:nvSpPr>
        <p:spPr bwMode="auto">
          <a:xfrm>
            <a:off x="10491736" y="3786630"/>
            <a:ext cx="473895" cy="463125"/>
          </a:xfrm>
          <a:custGeom>
            <a:avLst/>
            <a:gdLst>
              <a:gd name="T0" fmla="*/ 89 w 773"/>
              <a:gd name="T1" fmla="*/ 154 h 757"/>
              <a:gd name="T2" fmla="*/ 72 w 773"/>
              <a:gd name="T3" fmla="*/ 186 h 757"/>
              <a:gd name="T4" fmla="*/ 44 w 773"/>
              <a:gd name="T5" fmla="*/ 183 h 757"/>
              <a:gd name="T6" fmla="*/ 3 w 773"/>
              <a:gd name="T7" fmla="*/ 214 h 757"/>
              <a:gd name="T8" fmla="*/ 35 w 773"/>
              <a:gd name="T9" fmla="*/ 254 h 757"/>
              <a:gd name="T10" fmla="*/ 44 w 773"/>
              <a:gd name="T11" fmla="*/ 254 h 757"/>
              <a:gd name="T12" fmla="*/ 75 w 773"/>
              <a:gd name="T13" fmla="*/ 249 h 757"/>
              <a:gd name="T14" fmla="*/ 93 w 773"/>
              <a:gd name="T15" fmla="*/ 280 h 757"/>
              <a:gd name="T16" fmla="*/ 91 w 773"/>
              <a:gd name="T17" fmla="*/ 371 h 757"/>
              <a:gd name="T18" fmla="*/ 343 w 773"/>
              <a:gd name="T19" fmla="*/ 241 h 757"/>
              <a:gd name="T20" fmla="*/ 468 w 773"/>
              <a:gd name="T21" fmla="*/ 255 h 757"/>
              <a:gd name="T22" fmla="*/ 304 w 773"/>
              <a:gd name="T23" fmla="*/ 432 h 757"/>
              <a:gd name="T24" fmla="*/ 32 w 773"/>
              <a:gd name="T25" fmla="*/ 536 h 757"/>
              <a:gd name="T26" fmla="*/ 103 w 773"/>
              <a:gd name="T27" fmla="*/ 594 h 757"/>
              <a:gd name="T28" fmla="*/ 114 w 773"/>
              <a:gd name="T29" fmla="*/ 628 h 757"/>
              <a:gd name="T30" fmla="*/ 90 w 773"/>
              <a:gd name="T31" fmla="*/ 648 h 757"/>
              <a:gd name="T32" fmla="*/ 84 w 773"/>
              <a:gd name="T33" fmla="*/ 655 h 757"/>
              <a:gd name="T34" fmla="*/ 94 w 773"/>
              <a:gd name="T35" fmla="*/ 706 h 757"/>
              <a:gd name="T36" fmla="*/ 144 w 773"/>
              <a:gd name="T37" fmla="*/ 694 h 757"/>
              <a:gd name="T38" fmla="*/ 160 w 773"/>
              <a:gd name="T39" fmla="*/ 671 h 757"/>
              <a:gd name="T40" fmla="*/ 195 w 773"/>
              <a:gd name="T41" fmla="*/ 680 h 757"/>
              <a:gd name="T42" fmla="*/ 258 w 773"/>
              <a:gd name="T43" fmla="*/ 746 h 757"/>
              <a:gd name="T44" fmla="*/ 342 w 773"/>
              <a:gd name="T45" fmla="*/ 468 h 757"/>
              <a:gd name="T46" fmla="*/ 507 w 773"/>
              <a:gd name="T47" fmla="*/ 292 h 757"/>
              <a:gd name="T48" fmla="*/ 530 w 773"/>
              <a:gd name="T49" fmla="*/ 415 h 757"/>
              <a:gd name="T50" fmla="*/ 418 w 773"/>
              <a:gd name="T51" fmla="*/ 676 h 757"/>
              <a:gd name="T52" fmla="*/ 509 w 773"/>
              <a:gd name="T53" fmla="*/ 667 h 757"/>
              <a:gd name="T54" fmla="*/ 542 w 773"/>
              <a:gd name="T55" fmla="*/ 683 h 757"/>
              <a:gd name="T56" fmla="*/ 539 w 773"/>
              <a:gd name="T57" fmla="*/ 714 h 757"/>
              <a:gd name="T58" fmla="*/ 539 w 773"/>
              <a:gd name="T59" fmla="*/ 723 h 757"/>
              <a:gd name="T60" fmla="*/ 582 w 773"/>
              <a:gd name="T61" fmla="*/ 752 h 757"/>
              <a:gd name="T62" fmla="*/ 609 w 773"/>
              <a:gd name="T63" fmla="*/ 709 h 757"/>
              <a:gd name="T64" fmla="*/ 604 w 773"/>
              <a:gd name="T65" fmla="*/ 681 h 757"/>
              <a:gd name="T66" fmla="*/ 635 w 773"/>
              <a:gd name="T67" fmla="*/ 662 h 757"/>
              <a:gd name="T68" fmla="*/ 727 w 773"/>
              <a:gd name="T69" fmla="*/ 665 h 757"/>
              <a:gd name="T70" fmla="*/ 584 w 773"/>
              <a:gd name="T71" fmla="*/ 405 h 757"/>
              <a:gd name="T72" fmla="*/ 606 w 773"/>
              <a:gd name="T73" fmla="*/ 185 h 757"/>
              <a:gd name="T74" fmla="*/ 734 w 773"/>
              <a:gd name="T75" fmla="*/ 48 h 757"/>
              <a:gd name="T76" fmla="*/ 732 w 773"/>
              <a:gd name="T77" fmla="*/ 10 h 757"/>
              <a:gd name="T78" fmla="*/ 695 w 773"/>
              <a:gd name="T79" fmla="*/ 11 h 757"/>
              <a:gd name="T80" fmla="*/ 567 w 773"/>
              <a:gd name="T81" fmla="*/ 149 h 757"/>
              <a:gd name="T82" fmla="*/ 349 w 773"/>
              <a:gd name="T83" fmla="*/ 186 h 757"/>
              <a:gd name="T84" fmla="*/ 79 w 773"/>
              <a:gd name="T85" fmla="*/ 63 h 757"/>
              <a:gd name="T86" fmla="*/ 89 w 773"/>
              <a:gd name="T87" fmla="*/ 154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73" h="757">
                <a:moveTo>
                  <a:pt x="89" y="154"/>
                </a:moveTo>
                <a:cubicBezTo>
                  <a:pt x="100" y="167"/>
                  <a:pt x="90" y="188"/>
                  <a:pt x="72" y="186"/>
                </a:cubicBezTo>
                <a:lnTo>
                  <a:pt x="44" y="183"/>
                </a:lnTo>
                <a:cubicBezTo>
                  <a:pt x="25" y="181"/>
                  <a:pt x="6" y="194"/>
                  <a:pt x="3" y="214"/>
                </a:cubicBezTo>
                <a:cubicBezTo>
                  <a:pt x="0" y="234"/>
                  <a:pt x="15" y="252"/>
                  <a:pt x="35" y="254"/>
                </a:cubicBezTo>
                <a:cubicBezTo>
                  <a:pt x="38" y="255"/>
                  <a:pt x="41" y="254"/>
                  <a:pt x="44" y="254"/>
                </a:cubicBezTo>
                <a:lnTo>
                  <a:pt x="75" y="249"/>
                </a:lnTo>
                <a:cubicBezTo>
                  <a:pt x="92" y="246"/>
                  <a:pt x="104" y="266"/>
                  <a:pt x="93" y="280"/>
                </a:cubicBezTo>
                <a:cubicBezTo>
                  <a:pt x="70" y="311"/>
                  <a:pt x="50" y="344"/>
                  <a:pt x="91" y="371"/>
                </a:cubicBezTo>
                <a:cubicBezTo>
                  <a:pt x="156" y="416"/>
                  <a:pt x="279" y="337"/>
                  <a:pt x="343" y="241"/>
                </a:cubicBezTo>
                <a:cubicBezTo>
                  <a:pt x="377" y="253"/>
                  <a:pt x="421" y="261"/>
                  <a:pt x="468" y="255"/>
                </a:cubicBezTo>
                <a:lnTo>
                  <a:pt x="304" y="432"/>
                </a:lnTo>
                <a:cubicBezTo>
                  <a:pt x="188" y="414"/>
                  <a:pt x="41" y="456"/>
                  <a:pt x="32" y="536"/>
                </a:cubicBezTo>
                <a:cubicBezTo>
                  <a:pt x="26" y="585"/>
                  <a:pt x="64" y="591"/>
                  <a:pt x="103" y="594"/>
                </a:cubicBezTo>
                <a:cubicBezTo>
                  <a:pt x="121" y="595"/>
                  <a:pt x="128" y="617"/>
                  <a:pt x="114" y="628"/>
                </a:cubicBezTo>
                <a:lnTo>
                  <a:pt x="90" y="648"/>
                </a:lnTo>
                <a:cubicBezTo>
                  <a:pt x="88" y="650"/>
                  <a:pt x="86" y="652"/>
                  <a:pt x="84" y="655"/>
                </a:cubicBezTo>
                <a:cubicBezTo>
                  <a:pt x="72" y="671"/>
                  <a:pt x="77" y="694"/>
                  <a:pt x="94" y="706"/>
                </a:cubicBezTo>
                <a:cubicBezTo>
                  <a:pt x="110" y="716"/>
                  <a:pt x="132" y="710"/>
                  <a:pt x="144" y="694"/>
                </a:cubicBezTo>
                <a:lnTo>
                  <a:pt x="160" y="671"/>
                </a:lnTo>
                <a:cubicBezTo>
                  <a:pt x="170" y="657"/>
                  <a:pt x="193" y="662"/>
                  <a:pt x="195" y="680"/>
                </a:cubicBezTo>
                <a:cubicBezTo>
                  <a:pt x="201" y="718"/>
                  <a:pt x="210" y="756"/>
                  <a:pt x="258" y="746"/>
                </a:cubicBezTo>
                <a:cubicBezTo>
                  <a:pt x="338" y="731"/>
                  <a:pt x="369" y="582"/>
                  <a:pt x="342" y="468"/>
                </a:cubicBezTo>
                <a:lnTo>
                  <a:pt x="507" y="292"/>
                </a:lnTo>
                <a:cubicBezTo>
                  <a:pt x="504" y="338"/>
                  <a:pt x="516" y="382"/>
                  <a:pt x="530" y="415"/>
                </a:cubicBezTo>
                <a:cubicBezTo>
                  <a:pt x="439" y="485"/>
                  <a:pt x="369" y="614"/>
                  <a:pt x="418" y="676"/>
                </a:cubicBezTo>
                <a:cubicBezTo>
                  <a:pt x="448" y="714"/>
                  <a:pt x="480" y="692"/>
                  <a:pt x="509" y="667"/>
                </a:cubicBezTo>
                <a:cubicBezTo>
                  <a:pt x="523" y="655"/>
                  <a:pt x="543" y="666"/>
                  <a:pt x="542" y="683"/>
                </a:cubicBezTo>
                <a:lnTo>
                  <a:pt x="539" y="714"/>
                </a:lnTo>
                <a:cubicBezTo>
                  <a:pt x="538" y="717"/>
                  <a:pt x="538" y="720"/>
                  <a:pt x="539" y="723"/>
                </a:cubicBezTo>
                <a:cubicBezTo>
                  <a:pt x="542" y="743"/>
                  <a:pt x="562" y="757"/>
                  <a:pt x="582" y="752"/>
                </a:cubicBezTo>
                <a:cubicBezTo>
                  <a:pt x="601" y="748"/>
                  <a:pt x="612" y="728"/>
                  <a:pt x="609" y="709"/>
                </a:cubicBezTo>
                <a:lnTo>
                  <a:pt x="604" y="681"/>
                </a:lnTo>
                <a:cubicBezTo>
                  <a:pt x="601" y="663"/>
                  <a:pt x="621" y="652"/>
                  <a:pt x="635" y="662"/>
                </a:cubicBezTo>
                <a:cubicBezTo>
                  <a:pt x="667" y="686"/>
                  <a:pt x="700" y="705"/>
                  <a:pt x="727" y="665"/>
                </a:cubicBezTo>
                <a:cubicBezTo>
                  <a:pt x="773" y="597"/>
                  <a:pt x="685" y="466"/>
                  <a:pt x="584" y="405"/>
                </a:cubicBezTo>
                <a:cubicBezTo>
                  <a:pt x="567" y="369"/>
                  <a:pt x="529" y="267"/>
                  <a:pt x="606" y="185"/>
                </a:cubicBezTo>
                <a:lnTo>
                  <a:pt x="734" y="48"/>
                </a:lnTo>
                <a:cubicBezTo>
                  <a:pt x="744" y="37"/>
                  <a:pt x="743" y="20"/>
                  <a:pt x="732" y="10"/>
                </a:cubicBezTo>
                <a:cubicBezTo>
                  <a:pt x="721" y="0"/>
                  <a:pt x="705" y="1"/>
                  <a:pt x="695" y="11"/>
                </a:cubicBezTo>
                <a:lnTo>
                  <a:pt x="567" y="149"/>
                </a:lnTo>
                <a:cubicBezTo>
                  <a:pt x="490" y="232"/>
                  <a:pt x="387" y="202"/>
                  <a:pt x="349" y="186"/>
                </a:cubicBezTo>
                <a:cubicBezTo>
                  <a:pt x="281" y="90"/>
                  <a:pt x="144" y="12"/>
                  <a:pt x="79" y="63"/>
                </a:cubicBezTo>
                <a:cubicBezTo>
                  <a:pt x="41" y="93"/>
                  <a:pt x="63" y="124"/>
                  <a:pt x="89" y="154"/>
                </a:cubicBezTo>
                <a:close/>
              </a:path>
            </a:pathLst>
          </a:custGeom>
          <a:solidFill>
            <a:srgbClr val="137C4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9" name="GROUP">
            <a:extLst>
              <a:ext uri="{FF2B5EF4-FFF2-40B4-BE49-F238E27FC236}">
                <a16:creationId xmlns:a16="http://schemas.microsoft.com/office/drawing/2014/main" id="{8EDD8CC6-55E0-40DA-95D5-1E3F220718CD}"/>
              </a:ext>
            </a:extLst>
          </p:cNvPr>
          <p:cNvGrpSpPr/>
          <p:nvPr/>
        </p:nvGrpSpPr>
        <p:grpSpPr>
          <a:xfrm>
            <a:off x="10139008" y="4747883"/>
            <a:ext cx="713537" cy="395811"/>
            <a:chOff x="6554789" y="3995738"/>
            <a:chExt cx="420688" cy="233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0" name="PICTURE">
              <a:extLst>
                <a:ext uri="{FF2B5EF4-FFF2-40B4-BE49-F238E27FC236}">
                  <a16:creationId xmlns:a16="http://schemas.microsoft.com/office/drawing/2014/main" id="{B699FCE4-6CAE-426F-ADFA-BC5BBD404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6" y="4032251"/>
              <a:ext cx="182563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">
              <a:extLst>
                <a:ext uri="{FF2B5EF4-FFF2-40B4-BE49-F238E27FC236}">
                  <a16:creationId xmlns:a16="http://schemas.microsoft.com/office/drawing/2014/main" id="{3CF8E81D-D081-4CAF-9A01-97887B3C2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339" y="4156076"/>
              <a:ext cx="476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">
              <a:extLst>
                <a:ext uri="{FF2B5EF4-FFF2-40B4-BE49-F238E27FC236}">
                  <a16:creationId xmlns:a16="http://schemas.microsoft.com/office/drawing/2014/main" id="{CDEFB79C-3B5F-4E5B-AA63-8EDEB9016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551" y="4117976"/>
              <a:ext cx="4762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" name="PICTURE">
              <a:extLst>
                <a:ext uri="{FF2B5EF4-FFF2-40B4-BE49-F238E27FC236}">
                  <a16:creationId xmlns:a16="http://schemas.microsoft.com/office/drawing/2014/main" id="{A3AE5130-1664-4DEE-B87E-F3000E4113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451" y="4041776"/>
              <a:ext cx="4762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">
              <a:extLst>
                <a:ext uri="{FF2B5EF4-FFF2-40B4-BE49-F238E27FC236}">
                  <a16:creationId xmlns:a16="http://schemas.microsoft.com/office/drawing/2014/main" id="{FA75F6D4-2D9D-4B0B-A577-74826C08C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0064" y="4127501"/>
              <a:ext cx="476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">
              <a:extLst>
                <a:ext uri="{FF2B5EF4-FFF2-40B4-BE49-F238E27FC236}">
                  <a16:creationId xmlns:a16="http://schemas.microsoft.com/office/drawing/2014/main" id="{08B185A1-2668-40FC-B8C1-1820B3E52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689" y="4070351"/>
              <a:ext cx="4762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" name="PICTURE">
              <a:extLst>
                <a:ext uri="{FF2B5EF4-FFF2-40B4-BE49-F238E27FC236}">
                  <a16:creationId xmlns:a16="http://schemas.microsoft.com/office/drawing/2014/main" id="{E21A34AE-DFA2-4E67-8FC3-67E03CABF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14" y="4137026"/>
              <a:ext cx="38100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" name="PICTURE">
              <a:extLst>
                <a:ext uri="{FF2B5EF4-FFF2-40B4-BE49-F238E27FC236}">
                  <a16:creationId xmlns:a16="http://schemas.microsoft.com/office/drawing/2014/main" id="{972AC812-90E3-47B8-AFB4-165CA1F6C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01" y="4098926"/>
              <a:ext cx="476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" name="PICTURE">
              <a:extLst>
                <a:ext uri="{FF2B5EF4-FFF2-40B4-BE49-F238E27FC236}">
                  <a16:creationId xmlns:a16="http://schemas.microsoft.com/office/drawing/2014/main" id="{675D414D-EF58-4581-B298-5CD53E191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6" y="4032251"/>
              <a:ext cx="4762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">
              <a:extLst>
                <a:ext uri="{FF2B5EF4-FFF2-40B4-BE49-F238E27FC236}">
                  <a16:creationId xmlns:a16="http://schemas.microsoft.com/office/drawing/2014/main" id="{FA41E9F6-8AC7-467D-B37E-E33289423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539" y="4117976"/>
              <a:ext cx="2857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">
              <a:extLst>
                <a:ext uri="{FF2B5EF4-FFF2-40B4-BE49-F238E27FC236}">
                  <a16:creationId xmlns:a16="http://schemas.microsoft.com/office/drawing/2014/main" id="{FABC54FD-FD06-494C-8D06-6D5C01523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164" y="4051301"/>
              <a:ext cx="4762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">
              <a:extLst>
                <a:ext uri="{FF2B5EF4-FFF2-40B4-BE49-F238E27FC236}">
                  <a16:creationId xmlns:a16="http://schemas.microsoft.com/office/drawing/2014/main" id="{3A24F2F5-83B9-47D6-98AC-4C5723DFD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14" y="4137026"/>
              <a:ext cx="38100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2" name="PICTURE">
              <a:extLst>
                <a:ext uri="{FF2B5EF4-FFF2-40B4-BE49-F238E27FC236}">
                  <a16:creationId xmlns:a16="http://schemas.microsoft.com/office/drawing/2014/main" id="{24E7764F-98FA-48CF-85DC-7C9DF45A9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01" y="4098926"/>
              <a:ext cx="476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3" name="PICTURE">
              <a:extLst>
                <a:ext uri="{FF2B5EF4-FFF2-40B4-BE49-F238E27FC236}">
                  <a16:creationId xmlns:a16="http://schemas.microsoft.com/office/drawing/2014/main" id="{7970FE6D-85BA-4A2E-B876-1C90231B9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6" y="4032251"/>
              <a:ext cx="4762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4" name="PICTURE">
              <a:extLst>
                <a:ext uri="{FF2B5EF4-FFF2-40B4-BE49-F238E27FC236}">
                  <a16:creationId xmlns:a16="http://schemas.microsoft.com/office/drawing/2014/main" id="{B074EA4A-2B2F-4EA7-8361-F40D1DCB8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539" y="4117976"/>
              <a:ext cx="2857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5" name="PICTURE">
              <a:extLst>
                <a:ext uri="{FF2B5EF4-FFF2-40B4-BE49-F238E27FC236}">
                  <a16:creationId xmlns:a16="http://schemas.microsoft.com/office/drawing/2014/main" id="{57299EB4-F0E0-47B3-8B3E-1AB06B3BE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164" y="4051301"/>
              <a:ext cx="4762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" name="FREEFORM">
              <a:extLst>
                <a:ext uri="{FF2B5EF4-FFF2-40B4-BE49-F238E27FC236}">
                  <a16:creationId xmlns:a16="http://schemas.microsoft.com/office/drawing/2014/main" id="{954545FC-6BF7-4C3D-96D8-510D58695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9" y="3995738"/>
              <a:ext cx="420688" cy="233363"/>
            </a:xfrm>
            <a:custGeom>
              <a:avLst/>
              <a:gdLst>
                <a:gd name="T0" fmla="*/ 1166 w 1166"/>
                <a:gd name="T1" fmla="*/ 114 h 648"/>
                <a:gd name="T2" fmla="*/ 34 w 1166"/>
                <a:gd name="T3" fmla="*/ 0 h 648"/>
                <a:gd name="T4" fmla="*/ 539 w 1166"/>
                <a:gd name="T5" fmla="*/ 617 h 648"/>
                <a:gd name="T6" fmla="*/ 1166 w 1166"/>
                <a:gd name="T7" fmla="*/ 11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6" h="648">
                  <a:moveTo>
                    <a:pt x="1166" y="114"/>
                  </a:moveTo>
                  <a:lnTo>
                    <a:pt x="34" y="0"/>
                  </a:lnTo>
                  <a:cubicBezTo>
                    <a:pt x="0" y="309"/>
                    <a:pt x="226" y="585"/>
                    <a:pt x="539" y="617"/>
                  </a:cubicBezTo>
                  <a:cubicBezTo>
                    <a:pt x="851" y="648"/>
                    <a:pt x="1132" y="423"/>
                    <a:pt x="1166" y="114"/>
                  </a:cubicBezTo>
                  <a:close/>
                </a:path>
              </a:pathLst>
            </a:custGeom>
            <a:solidFill>
              <a:srgbClr val="EF2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">
              <a:extLst>
                <a:ext uri="{FF2B5EF4-FFF2-40B4-BE49-F238E27FC236}">
                  <a16:creationId xmlns:a16="http://schemas.microsoft.com/office/drawing/2014/main" id="{04FA3A32-3359-42A8-9238-1F6048B66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6" y="4000501"/>
              <a:ext cx="328613" cy="188913"/>
            </a:xfrm>
            <a:custGeom>
              <a:avLst/>
              <a:gdLst>
                <a:gd name="T0" fmla="*/ 30 w 907"/>
                <a:gd name="T1" fmla="*/ 0 h 526"/>
                <a:gd name="T2" fmla="*/ 26 w 907"/>
                <a:gd name="T3" fmla="*/ 22 h 526"/>
                <a:gd name="T4" fmla="*/ 419 w 907"/>
                <a:gd name="T5" fmla="*/ 502 h 526"/>
                <a:gd name="T6" fmla="*/ 906 w 907"/>
                <a:gd name="T7" fmla="*/ 111 h 526"/>
                <a:gd name="T8" fmla="*/ 907 w 907"/>
                <a:gd name="T9" fmla="*/ 89 h 526"/>
                <a:gd name="T10" fmla="*/ 30 w 907"/>
                <a:gd name="T1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7" h="526">
                  <a:moveTo>
                    <a:pt x="30" y="0"/>
                  </a:moveTo>
                  <a:cubicBezTo>
                    <a:pt x="28" y="8"/>
                    <a:pt x="27" y="15"/>
                    <a:pt x="26" y="22"/>
                  </a:cubicBezTo>
                  <a:cubicBezTo>
                    <a:pt x="0" y="263"/>
                    <a:pt x="176" y="477"/>
                    <a:pt x="419" y="502"/>
                  </a:cubicBezTo>
                  <a:cubicBezTo>
                    <a:pt x="662" y="526"/>
                    <a:pt x="880" y="352"/>
                    <a:pt x="906" y="111"/>
                  </a:cubicBezTo>
                  <a:cubicBezTo>
                    <a:pt x="907" y="104"/>
                    <a:pt x="907" y="96"/>
                    <a:pt x="907" y="89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47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">
              <a:extLst>
                <a:ext uri="{FF2B5EF4-FFF2-40B4-BE49-F238E27FC236}">
                  <a16:creationId xmlns:a16="http://schemas.microsoft.com/office/drawing/2014/main" id="{327B5DDC-CD73-4921-BB26-3DBB9EC2A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6" y="4008438"/>
              <a:ext cx="161925" cy="79375"/>
            </a:xfrm>
            <a:custGeom>
              <a:avLst/>
              <a:gdLst>
                <a:gd name="T0" fmla="*/ 204 w 450"/>
                <a:gd name="T1" fmla="*/ 211 h 223"/>
                <a:gd name="T2" fmla="*/ 0 w 450"/>
                <a:gd name="T3" fmla="*/ 0 h 223"/>
                <a:gd name="T4" fmla="*/ 450 w 450"/>
                <a:gd name="T5" fmla="*/ 46 h 223"/>
                <a:gd name="T6" fmla="*/ 204 w 450"/>
                <a:gd name="T7" fmla="*/ 21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223">
                  <a:moveTo>
                    <a:pt x="204" y="211"/>
                  </a:moveTo>
                  <a:cubicBezTo>
                    <a:pt x="91" y="200"/>
                    <a:pt x="6" y="109"/>
                    <a:pt x="0" y="0"/>
                  </a:cubicBezTo>
                  <a:lnTo>
                    <a:pt x="450" y="46"/>
                  </a:lnTo>
                  <a:cubicBezTo>
                    <a:pt x="420" y="151"/>
                    <a:pt x="317" y="223"/>
                    <a:pt x="204" y="211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">
              <a:extLst>
                <a:ext uri="{FF2B5EF4-FFF2-40B4-BE49-F238E27FC236}">
                  <a16:creationId xmlns:a16="http://schemas.microsoft.com/office/drawing/2014/main" id="{E335E71C-A9B8-4987-A67E-2395FDFE1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9" y="4132263"/>
              <a:ext cx="22225" cy="28575"/>
            </a:xfrm>
            <a:custGeom>
              <a:avLst/>
              <a:gdLst>
                <a:gd name="T0" fmla="*/ 58 w 61"/>
                <a:gd name="T1" fmla="*/ 52 h 82"/>
                <a:gd name="T2" fmla="*/ 27 w 61"/>
                <a:gd name="T3" fmla="*/ 80 h 82"/>
                <a:gd name="T4" fmla="*/ 3 w 61"/>
                <a:gd name="T5" fmla="*/ 46 h 82"/>
                <a:gd name="T6" fmla="*/ 36 w 61"/>
                <a:gd name="T7" fmla="*/ 0 h 82"/>
                <a:gd name="T8" fmla="*/ 58 w 61"/>
                <a:gd name="T9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82">
                  <a:moveTo>
                    <a:pt x="58" y="52"/>
                  </a:moveTo>
                  <a:cubicBezTo>
                    <a:pt x="56" y="74"/>
                    <a:pt x="42" y="82"/>
                    <a:pt x="27" y="80"/>
                  </a:cubicBezTo>
                  <a:cubicBezTo>
                    <a:pt x="12" y="78"/>
                    <a:pt x="0" y="69"/>
                    <a:pt x="3" y="46"/>
                  </a:cubicBezTo>
                  <a:cubicBezTo>
                    <a:pt x="5" y="24"/>
                    <a:pt x="36" y="0"/>
                    <a:pt x="36" y="0"/>
                  </a:cubicBezTo>
                  <a:cubicBezTo>
                    <a:pt x="36" y="0"/>
                    <a:pt x="61" y="30"/>
                    <a:pt x="58" y="52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">
              <a:extLst>
                <a:ext uri="{FF2B5EF4-FFF2-40B4-BE49-F238E27FC236}">
                  <a16:creationId xmlns:a16="http://schemas.microsoft.com/office/drawing/2014/main" id="{551B2152-D7B9-4991-91E9-BE50DDCF5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326" y="4094163"/>
              <a:ext cx="26988" cy="25400"/>
            </a:xfrm>
            <a:custGeom>
              <a:avLst/>
              <a:gdLst>
                <a:gd name="T0" fmla="*/ 53 w 74"/>
                <a:gd name="T1" fmla="*/ 57 h 71"/>
                <a:gd name="T2" fmla="*/ 11 w 74"/>
                <a:gd name="T3" fmla="*/ 55 h 71"/>
                <a:gd name="T4" fmla="*/ 18 w 74"/>
                <a:gd name="T5" fmla="*/ 14 h 71"/>
                <a:gd name="T6" fmla="*/ 74 w 74"/>
                <a:gd name="T7" fmla="*/ 5 h 71"/>
                <a:gd name="T8" fmla="*/ 53 w 74"/>
                <a:gd name="T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1">
                  <a:moveTo>
                    <a:pt x="53" y="57"/>
                  </a:moveTo>
                  <a:cubicBezTo>
                    <a:pt x="35" y="71"/>
                    <a:pt x="21" y="67"/>
                    <a:pt x="11" y="55"/>
                  </a:cubicBezTo>
                  <a:cubicBezTo>
                    <a:pt x="1" y="44"/>
                    <a:pt x="0" y="29"/>
                    <a:pt x="18" y="14"/>
                  </a:cubicBezTo>
                  <a:cubicBezTo>
                    <a:pt x="36" y="0"/>
                    <a:pt x="74" y="5"/>
                    <a:pt x="74" y="5"/>
                  </a:cubicBezTo>
                  <a:cubicBezTo>
                    <a:pt x="74" y="5"/>
                    <a:pt x="70" y="43"/>
                    <a:pt x="53" y="57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">
              <a:extLst>
                <a:ext uri="{FF2B5EF4-FFF2-40B4-BE49-F238E27FC236}">
                  <a16:creationId xmlns:a16="http://schemas.microsoft.com/office/drawing/2014/main" id="{A0B8CB9F-FFDE-4AF1-875E-9C16A6278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814" y="4021138"/>
              <a:ext cx="30163" cy="23813"/>
            </a:xfrm>
            <a:custGeom>
              <a:avLst/>
              <a:gdLst>
                <a:gd name="T0" fmla="*/ 41 w 83"/>
                <a:gd name="T1" fmla="*/ 59 h 64"/>
                <a:gd name="T2" fmla="*/ 3 w 83"/>
                <a:gd name="T3" fmla="*/ 39 h 64"/>
                <a:gd name="T4" fmla="*/ 28 w 83"/>
                <a:gd name="T5" fmla="*/ 5 h 64"/>
                <a:gd name="T6" fmla="*/ 83 w 83"/>
                <a:gd name="T7" fmla="*/ 20 h 64"/>
                <a:gd name="T8" fmla="*/ 41 w 83"/>
                <a:gd name="T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4">
                  <a:moveTo>
                    <a:pt x="41" y="59"/>
                  </a:moveTo>
                  <a:cubicBezTo>
                    <a:pt x="19" y="64"/>
                    <a:pt x="7" y="54"/>
                    <a:pt x="3" y="39"/>
                  </a:cubicBezTo>
                  <a:cubicBezTo>
                    <a:pt x="0" y="25"/>
                    <a:pt x="6" y="10"/>
                    <a:pt x="28" y="5"/>
                  </a:cubicBezTo>
                  <a:cubicBezTo>
                    <a:pt x="49" y="0"/>
                    <a:pt x="83" y="20"/>
                    <a:pt x="83" y="20"/>
                  </a:cubicBezTo>
                  <a:cubicBezTo>
                    <a:pt x="83" y="20"/>
                    <a:pt x="62" y="53"/>
                    <a:pt x="41" y="59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">
              <a:extLst>
                <a:ext uri="{FF2B5EF4-FFF2-40B4-BE49-F238E27FC236}">
                  <a16:creationId xmlns:a16="http://schemas.microsoft.com/office/drawing/2014/main" id="{B22240FB-6ADC-4EE1-9FA8-CB54B5761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6" y="4108451"/>
              <a:ext cx="25400" cy="26988"/>
            </a:xfrm>
            <a:custGeom>
              <a:avLst/>
              <a:gdLst>
                <a:gd name="T0" fmla="*/ 14 w 72"/>
                <a:gd name="T1" fmla="*/ 56 h 73"/>
                <a:gd name="T2" fmla="*/ 56 w 72"/>
                <a:gd name="T3" fmla="*/ 63 h 73"/>
                <a:gd name="T4" fmla="*/ 58 w 72"/>
                <a:gd name="T5" fmla="*/ 21 h 73"/>
                <a:gd name="T6" fmla="*/ 5 w 72"/>
                <a:gd name="T7" fmla="*/ 0 h 73"/>
                <a:gd name="T8" fmla="*/ 14 w 72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14" y="56"/>
                  </a:moveTo>
                  <a:cubicBezTo>
                    <a:pt x="28" y="73"/>
                    <a:pt x="44" y="72"/>
                    <a:pt x="56" y="63"/>
                  </a:cubicBezTo>
                  <a:cubicBezTo>
                    <a:pt x="68" y="53"/>
                    <a:pt x="72" y="39"/>
                    <a:pt x="58" y="21"/>
                  </a:cubicBezTo>
                  <a:cubicBezTo>
                    <a:pt x="44" y="4"/>
                    <a:pt x="5" y="0"/>
                    <a:pt x="5" y="0"/>
                  </a:cubicBezTo>
                  <a:cubicBezTo>
                    <a:pt x="5" y="0"/>
                    <a:pt x="0" y="39"/>
                    <a:pt x="14" y="56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">
              <a:extLst>
                <a:ext uri="{FF2B5EF4-FFF2-40B4-BE49-F238E27FC236}">
                  <a16:creationId xmlns:a16="http://schemas.microsoft.com/office/drawing/2014/main" id="{19AFD59B-0E6B-4535-9721-36CD92318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9" y="4046538"/>
              <a:ext cx="28575" cy="25400"/>
            </a:xfrm>
            <a:custGeom>
              <a:avLst/>
              <a:gdLst>
                <a:gd name="T0" fmla="*/ 33 w 80"/>
                <a:gd name="T1" fmla="*/ 59 h 69"/>
                <a:gd name="T2" fmla="*/ 74 w 80"/>
                <a:gd name="T3" fmla="*/ 47 h 69"/>
                <a:gd name="T4" fmla="*/ 57 w 80"/>
                <a:gd name="T5" fmla="*/ 9 h 69"/>
                <a:gd name="T6" fmla="*/ 0 w 80"/>
                <a:gd name="T7" fmla="*/ 13 h 69"/>
                <a:gd name="T8" fmla="*/ 33 w 80"/>
                <a:gd name="T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9">
                  <a:moveTo>
                    <a:pt x="33" y="59"/>
                  </a:moveTo>
                  <a:cubicBezTo>
                    <a:pt x="53" y="69"/>
                    <a:pt x="67" y="61"/>
                    <a:pt x="74" y="47"/>
                  </a:cubicBezTo>
                  <a:cubicBezTo>
                    <a:pt x="80" y="34"/>
                    <a:pt x="78" y="19"/>
                    <a:pt x="57" y="9"/>
                  </a:cubicBezTo>
                  <a:cubicBezTo>
                    <a:pt x="37" y="0"/>
                    <a:pt x="0" y="13"/>
                    <a:pt x="0" y="13"/>
                  </a:cubicBezTo>
                  <a:cubicBezTo>
                    <a:pt x="0" y="13"/>
                    <a:pt x="13" y="50"/>
                    <a:pt x="33" y="59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">
            <a:extLst>
              <a:ext uri="{FF2B5EF4-FFF2-40B4-BE49-F238E27FC236}">
                <a16:creationId xmlns:a16="http://schemas.microsoft.com/office/drawing/2014/main" id="{AB84974C-49AC-41E9-852C-486320FE5ACB}"/>
              </a:ext>
            </a:extLst>
          </p:cNvPr>
          <p:cNvGrpSpPr/>
          <p:nvPr/>
        </p:nvGrpSpPr>
        <p:grpSpPr>
          <a:xfrm>
            <a:off x="10177927" y="4781854"/>
            <a:ext cx="689302" cy="584292"/>
            <a:chOff x="6437314" y="4054476"/>
            <a:chExt cx="406400" cy="3444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75" name="PICTURE">
              <a:extLst>
                <a:ext uri="{FF2B5EF4-FFF2-40B4-BE49-F238E27FC236}">
                  <a16:creationId xmlns:a16="http://schemas.microsoft.com/office/drawing/2014/main" id="{D9C1D007-8938-40EE-867A-71DFF3BCD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351" y="4291013"/>
              <a:ext cx="2857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">
              <a:extLst>
                <a:ext uri="{FF2B5EF4-FFF2-40B4-BE49-F238E27FC236}">
                  <a16:creationId xmlns:a16="http://schemas.microsoft.com/office/drawing/2014/main" id="{5B90A80D-F16E-4231-9D13-A4EC6F9D8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6076" y="4300538"/>
              <a:ext cx="38100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">
              <a:extLst>
                <a:ext uri="{FF2B5EF4-FFF2-40B4-BE49-F238E27FC236}">
                  <a16:creationId xmlns:a16="http://schemas.microsoft.com/office/drawing/2014/main" id="{54CABF6D-CD27-4FA5-9EA5-DE3D5D160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01" y="4270376"/>
              <a:ext cx="38100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">
              <a:extLst>
                <a:ext uri="{FF2B5EF4-FFF2-40B4-BE49-F238E27FC236}">
                  <a16:creationId xmlns:a16="http://schemas.microsoft.com/office/drawing/2014/main" id="{0E23F89D-C376-481B-8935-6E0ECCA6C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026" y="4279901"/>
              <a:ext cx="38100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9" name="PICTURE">
              <a:extLst>
                <a:ext uri="{FF2B5EF4-FFF2-40B4-BE49-F238E27FC236}">
                  <a16:creationId xmlns:a16="http://schemas.microsoft.com/office/drawing/2014/main" id="{59D6A448-E7D9-4564-ABD2-513EAD1009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14" y="4251326"/>
              <a:ext cx="38100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0" name="PICTURE">
              <a:extLst>
                <a:ext uri="{FF2B5EF4-FFF2-40B4-BE49-F238E27FC236}">
                  <a16:creationId xmlns:a16="http://schemas.microsoft.com/office/drawing/2014/main" id="{F5C0F57C-054F-46D3-B8F1-274CE7D63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01" y="4270376"/>
              <a:ext cx="38100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1" name="PICTURE">
              <a:extLst>
                <a:ext uri="{FF2B5EF4-FFF2-40B4-BE49-F238E27FC236}">
                  <a16:creationId xmlns:a16="http://schemas.microsoft.com/office/drawing/2014/main" id="{BC90C8DC-D14D-4641-BA04-A4260CCA3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026" y="4279901"/>
              <a:ext cx="38100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2" name="PICTURE">
              <a:extLst>
                <a:ext uri="{FF2B5EF4-FFF2-40B4-BE49-F238E27FC236}">
                  <a16:creationId xmlns:a16="http://schemas.microsoft.com/office/drawing/2014/main" id="{E204BD33-F2A5-413F-BA03-E22447E2B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14" y="4251326"/>
              <a:ext cx="38100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3" name="FREEFORM">
              <a:extLst>
                <a:ext uri="{FF2B5EF4-FFF2-40B4-BE49-F238E27FC236}">
                  <a16:creationId xmlns:a16="http://schemas.microsoft.com/office/drawing/2014/main" id="{0B7FBD29-5D1C-43E1-9105-36D0A8F3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4" y="4054476"/>
              <a:ext cx="406400" cy="344488"/>
            </a:xfrm>
            <a:custGeom>
              <a:avLst/>
              <a:gdLst>
                <a:gd name="T0" fmla="*/ 1125 w 1125"/>
                <a:gd name="T1" fmla="*/ 623 h 952"/>
                <a:gd name="T2" fmla="*/ 172 w 1125"/>
                <a:gd name="T3" fmla="*/ 0 h 952"/>
                <a:gd name="T4" fmla="*/ 337 w 1125"/>
                <a:gd name="T5" fmla="*/ 780 h 952"/>
                <a:gd name="T6" fmla="*/ 1125 w 1125"/>
                <a:gd name="T7" fmla="*/ 623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5" h="952">
                  <a:moveTo>
                    <a:pt x="1125" y="623"/>
                  </a:moveTo>
                  <a:lnTo>
                    <a:pt x="172" y="0"/>
                  </a:lnTo>
                  <a:cubicBezTo>
                    <a:pt x="0" y="259"/>
                    <a:pt x="74" y="609"/>
                    <a:pt x="337" y="780"/>
                  </a:cubicBezTo>
                  <a:cubicBezTo>
                    <a:pt x="600" y="952"/>
                    <a:pt x="952" y="882"/>
                    <a:pt x="1125" y="623"/>
                  </a:cubicBezTo>
                  <a:close/>
                </a:path>
              </a:pathLst>
            </a:custGeom>
            <a:solidFill>
              <a:srgbClr val="EF2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">
              <a:extLst>
                <a:ext uri="{FF2B5EF4-FFF2-40B4-BE49-F238E27FC236}">
                  <a16:creationId xmlns:a16="http://schemas.microsoft.com/office/drawing/2014/main" id="{66618E5A-6EC5-48A8-8DE6-5E172AB84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939" y="4079876"/>
              <a:ext cx="319088" cy="274638"/>
            </a:xfrm>
            <a:custGeom>
              <a:avLst/>
              <a:gdLst>
                <a:gd name="T0" fmla="*/ 147 w 886"/>
                <a:gd name="T1" fmla="*/ 0 h 758"/>
                <a:gd name="T2" fmla="*/ 134 w 886"/>
                <a:gd name="T3" fmla="*/ 19 h 758"/>
                <a:gd name="T4" fmla="*/ 262 w 886"/>
                <a:gd name="T5" fmla="*/ 625 h 758"/>
                <a:gd name="T6" fmla="*/ 874 w 886"/>
                <a:gd name="T7" fmla="*/ 502 h 758"/>
                <a:gd name="T8" fmla="*/ 886 w 886"/>
                <a:gd name="T9" fmla="*/ 483 h 758"/>
                <a:gd name="T10" fmla="*/ 147 w 886"/>
                <a:gd name="T11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6" h="758">
                  <a:moveTo>
                    <a:pt x="147" y="0"/>
                  </a:moveTo>
                  <a:cubicBezTo>
                    <a:pt x="142" y="6"/>
                    <a:pt x="138" y="12"/>
                    <a:pt x="134" y="19"/>
                  </a:cubicBezTo>
                  <a:cubicBezTo>
                    <a:pt x="0" y="220"/>
                    <a:pt x="57" y="491"/>
                    <a:pt x="262" y="625"/>
                  </a:cubicBezTo>
                  <a:cubicBezTo>
                    <a:pt x="466" y="758"/>
                    <a:pt x="740" y="704"/>
                    <a:pt x="874" y="502"/>
                  </a:cubicBezTo>
                  <a:cubicBezTo>
                    <a:pt x="878" y="496"/>
                    <a:pt x="882" y="489"/>
                    <a:pt x="886" y="483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rgbClr val="F47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">
              <a:extLst>
                <a:ext uri="{FF2B5EF4-FFF2-40B4-BE49-F238E27FC236}">
                  <a16:creationId xmlns:a16="http://schemas.microsoft.com/office/drawing/2014/main" id="{EDA67DC4-12BC-409B-9894-67073A382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9" y="4122738"/>
              <a:ext cx="152400" cy="123825"/>
            </a:xfrm>
            <a:custGeom>
              <a:avLst/>
              <a:gdLst>
                <a:gd name="T0" fmla="*/ 129 w 423"/>
                <a:gd name="T1" fmla="*/ 281 h 343"/>
                <a:gd name="T2" fmla="*/ 44 w 423"/>
                <a:gd name="T3" fmla="*/ 0 h 343"/>
                <a:gd name="T4" fmla="*/ 423 w 423"/>
                <a:gd name="T5" fmla="*/ 247 h 343"/>
                <a:gd name="T6" fmla="*/ 129 w 423"/>
                <a:gd name="T7" fmla="*/ 28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343">
                  <a:moveTo>
                    <a:pt x="129" y="281"/>
                  </a:moveTo>
                  <a:cubicBezTo>
                    <a:pt x="34" y="219"/>
                    <a:pt x="0" y="99"/>
                    <a:pt x="44" y="0"/>
                  </a:cubicBezTo>
                  <a:lnTo>
                    <a:pt x="423" y="247"/>
                  </a:lnTo>
                  <a:cubicBezTo>
                    <a:pt x="348" y="327"/>
                    <a:pt x="224" y="343"/>
                    <a:pt x="129" y="281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">
              <a:extLst>
                <a:ext uri="{FF2B5EF4-FFF2-40B4-BE49-F238E27FC236}">
                  <a16:creationId xmlns:a16="http://schemas.microsoft.com/office/drawing/2014/main" id="{EF3F272F-60C4-4E92-92DF-149999B44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4" y="4264026"/>
              <a:ext cx="26988" cy="26988"/>
            </a:xfrm>
            <a:custGeom>
              <a:avLst/>
              <a:gdLst>
                <a:gd name="T0" fmla="*/ 59 w 71"/>
                <a:gd name="T1" fmla="*/ 57 h 76"/>
                <a:gd name="T2" fmla="*/ 18 w 71"/>
                <a:gd name="T3" fmla="*/ 67 h 76"/>
                <a:gd name="T4" fmla="*/ 12 w 71"/>
                <a:gd name="T5" fmla="*/ 26 h 76"/>
                <a:gd name="T6" fmla="*/ 63 w 71"/>
                <a:gd name="T7" fmla="*/ 0 h 76"/>
                <a:gd name="T8" fmla="*/ 59 w 71"/>
                <a:gd name="T9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6">
                  <a:moveTo>
                    <a:pt x="59" y="57"/>
                  </a:moveTo>
                  <a:cubicBezTo>
                    <a:pt x="46" y="75"/>
                    <a:pt x="31" y="76"/>
                    <a:pt x="18" y="67"/>
                  </a:cubicBezTo>
                  <a:cubicBezTo>
                    <a:pt x="5" y="59"/>
                    <a:pt x="0" y="45"/>
                    <a:pt x="12" y="26"/>
                  </a:cubicBezTo>
                  <a:cubicBezTo>
                    <a:pt x="24" y="8"/>
                    <a:pt x="63" y="0"/>
                    <a:pt x="63" y="0"/>
                  </a:cubicBezTo>
                  <a:cubicBezTo>
                    <a:pt x="63" y="0"/>
                    <a:pt x="71" y="38"/>
                    <a:pt x="59" y="57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">
              <a:extLst>
                <a:ext uri="{FF2B5EF4-FFF2-40B4-BE49-F238E27FC236}">
                  <a16:creationId xmlns:a16="http://schemas.microsoft.com/office/drawing/2014/main" id="{093CBE21-CD92-4622-879B-200562315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151" y="4194176"/>
              <a:ext cx="30163" cy="22225"/>
            </a:xfrm>
            <a:custGeom>
              <a:avLst/>
              <a:gdLst>
                <a:gd name="T0" fmla="*/ 40 w 83"/>
                <a:gd name="T1" fmla="*/ 59 h 63"/>
                <a:gd name="T2" fmla="*/ 3 w 83"/>
                <a:gd name="T3" fmla="*/ 38 h 63"/>
                <a:gd name="T4" fmla="*/ 28 w 83"/>
                <a:gd name="T5" fmla="*/ 5 h 63"/>
                <a:gd name="T6" fmla="*/ 83 w 83"/>
                <a:gd name="T7" fmla="*/ 22 h 63"/>
                <a:gd name="T8" fmla="*/ 40 w 83"/>
                <a:gd name="T9" fmla="*/ 5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3">
                  <a:moveTo>
                    <a:pt x="40" y="59"/>
                  </a:moveTo>
                  <a:cubicBezTo>
                    <a:pt x="18" y="63"/>
                    <a:pt x="6" y="53"/>
                    <a:pt x="3" y="38"/>
                  </a:cubicBezTo>
                  <a:cubicBezTo>
                    <a:pt x="0" y="23"/>
                    <a:pt x="6" y="9"/>
                    <a:pt x="28" y="5"/>
                  </a:cubicBezTo>
                  <a:cubicBezTo>
                    <a:pt x="50" y="0"/>
                    <a:pt x="83" y="22"/>
                    <a:pt x="83" y="22"/>
                  </a:cubicBezTo>
                  <a:cubicBezTo>
                    <a:pt x="83" y="22"/>
                    <a:pt x="61" y="54"/>
                    <a:pt x="40" y="59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">
              <a:extLst>
                <a:ext uri="{FF2B5EF4-FFF2-40B4-BE49-F238E27FC236}">
                  <a16:creationId xmlns:a16="http://schemas.microsoft.com/office/drawing/2014/main" id="{70F29B94-0893-488F-B015-E0DCE2955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9" y="4111626"/>
              <a:ext cx="28575" cy="22225"/>
            </a:xfrm>
            <a:custGeom>
              <a:avLst/>
              <a:gdLst>
                <a:gd name="T0" fmla="*/ 27 w 82"/>
                <a:gd name="T1" fmla="*/ 58 h 64"/>
                <a:gd name="T2" fmla="*/ 3 w 82"/>
                <a:gd name="T3" fmla="*/ 24 h 64"/>
                <a:gd name="T4" fmla="*/ 40 w 82"/>
                <a:gd name="T5" fmla="*/ 5 h 64"/>
                <a:gd name="T6" fmla="*/ 82 w 82"/>
                <a:gd name="T7" fmla="*/ 44 h 64"/>
                <a:gd name="T8" fmla="*/ 27 w 82"/>
                <a:gd name="T9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4">
                  <a:moveTo>
                    <a:pt x="27" y="58"/>
                  </a:moveTo>
                  <a:cubicBezTo>
                    <a:pt x="5" y="53"/>
                    <a:pt x="0" y="39"/>
                    <a:pt x="3" y="24"/>
                  </a:cubicBezTo>
                  <a:cubicBezTo>
                    <a:pt x="7" y="9"/>
                    <a:pt x="18" y="0"/>
                    <a:pt x="40" y="5"/>
                  </a:cubicBezTo>
                  <a:cubicBezTo>
                    <a:pt x="62" y="10"/>
                    <a:pt x="82" y="44"/>
                    <a:pt x="82" y="44"/>
                  </a:cubicBezTo>
                  <a:cubicBezTo>
                    <a:pt x="82" y="44"/>
                    <a:pt x="49" y="64"/>
                    <a:pt x="27" y="58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">
              <a:extLst>
                <a:ext uri="{FF2B5EF4-FFF2-40B4-BE49-F238E27FC236}">
                  <a16:creationId xmlns:a16="http://schemas.microsoft.com/office/drawing/2014/main" id="{FC837CF4-A257-445D-9D0B-D93A1A052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1" y="4278313"/>
              <a:ext cx="22225" cy="28575"/>
            </a:xfrm>
            <a:custGeom>
              <a:avLst/>
              <a:gdLst>
                <a:gd name="T0" fmla="*/ 5 w 64"/>
                <a:gd name="T1" fmla="*/ 54 h 82"/>
                <a:gd name="T2" fmla="*/ 39 w 64"/>
                <a:gd name="T3" fmla="*/ 79 h 82"/>
                <a:gd name="T4" fmla="*/ 60 w 64"/>
                <a:gd name="T5" fmla="*/ 43 h 82"/>
                <a:gd name="T6" fmla="*/ 22 w 64"/>
                <a:gd name="T7" fmla="*/ 0 h 82"/>
                <a:gd name="T8" fmla="*/ 5 w 64"/>
                <a:gd name="T9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82">
                  <a:moveTo>
                    <a:pt x="5" y="54"/>
                  </a:moveTo>
                  <a:cubicBezTo>
                    <a:pt x="10" y="76"/>
                    <a:pt x="24" y="82"/>
                    <a:pt x="39" y="79"/>
                  </a:cubicBezTo>
                  <a:cubicBezTo>
                    <a:pt x="54" y="76"/>
                    <a:pt x="64" y="65"/>
                    <a:pt x="60" y="43"/>
                  </a:cubicBezTo>
                  <a:cubicBezTo>
                    <a:pt x="55" y="22"/>
                    <a:pt x="22" y="0"/>
                    <a:pt x="22" y="0"/>
                  </a:cubicBezTo>
                  <a:cubicBezTo>
                    <a:pt x="22" y="0"/>
                    <a:pt x="0" y="32"/>
                    <a:pt x="5" y="54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">
              <a:extLst>
                <a:ext uri="{FF2B5EF4-FFF2-40B4-BE49-F238E27FC236}">
                  <a16:creationId xmlns:a16="http://schemas.microsoft.com/office/drawing/2014/main" id="{B15113D4-6199-432C-927D-46F619581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4" y="4248151"/>
              <a:ext cx="26988" cy="26988"/>
            </a:xfrm>
            <a:custGeom>
              <a:avLst/>
              <a:gdLst>
                <a:gd name="T0" fmla="*/ 13 w 71"/>
                <a:gd name="T1" fmla="*/ 56 h 74"/>
                <a:gd name="T2" fmla="*/ 54 w 71"/>
                <a:gd name="T3" fmla="*/ 64 h 74"/>
                <a:gd name="T4" fmla="*/ 57 w 71"/>
                <a:gd name="T5" fmla="*/ 23 h 74"/>
                <a:gd name="T6" fmla="*/ 5 w 71"/>
                <a:gd name="T7" fmla="*/ 0 h 74"/>
                <a:gd name="T8" fmla="*/ 13 w 71"/>
                <a:gd name="T9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4">
                  <a:moveTo>
                    <a:pt x="13" y="56"/>
                  </a:moveTo>
                  <a:cubicBezTo>
                    <a:pt x="27" y="74"/>
                    <a:pt x="42" y="74"/>
                    <a:pt x="54" y="64"/>
                  </a:cubicBezTo>
                  <a:cubicBezTo>
                    <a:pt x="66" y="55"/>
                    <a:pt x="71" y="41"/>
                    <a:pt x="57" y="23"/>
                  </a:cubicBezTo>
                  <a:cubicBezTo>
                    <a:pt x="44" y="5"/>
                    <a:pt x="5" y="0"/>
                    <a:pt x="5" y="0"/>
                  </a:cubicBezTo>
                  <a:cubicBezTo>
                    <a:pt x="5" y="0"/>
                    <a:pt x="0" y="38"/>
                    <a:pt x="13" y="56"/>
                  </a:cubicBezTo>
                  <a:close/>
                </a:path>
              </a:pathLst>
            </a:custGeom>
            <a:solidFill>
              <a:srgbClr val="EDE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1" name="FREEFORM">
            <a:extLst>
              <a:ext uri="{FF2B5EF4-FFF2-40B4-BE49-F238E27FC236}">
                <a16:creationId xmlns:a16="http://schemas.microsoft.com/office/drawing/2014/main" id="{4E3E96D6-4935-43BE-9FBF-1FC8210B8FA5}"/>
              </a:ext>
            </a:extLst>
          </p:cNvPr>
          <p:cNvSpPr>
            <a:spLocks/>
          </p:cNvSpPr>
          <p:nvPr/>
        </p:nvSpPr>
        <p:spPr bwMode="auto">
          <a:xfrm>
            <a:off x="7511042" y="1613711"/>
            <a:ext cx="471204" cy="479281"/>
          </a:xfrm>
          <a:custGeom>
            <a:avLst/>
            <a:gdLst>
              <a:gd name="T0" fmla="*/ 599 w 769"/>
              <a:gd name="T1" fmla="*/ 87 h 782"/>
              <a:gd name="T2" fmla="*/ 566 w 769"/>
              <a:gd name="T3" fmla="*/ 71 h 782"/>
              <a:gd name="T4" fmla="*/ 568 w 769"/>
              <a:gd name="T5" fmla="*/ 43 h 782"/>
              <a:gd name="T6" fmla="*/ 537 w 769"/>
              <a:gd name="T7" fmla="*/ 2 h 782"/>
              <a:gd name="T8" fmla="*/ 497 w 769"/>
              <a:gd name="T9" fmla="*/ 35 h 782"/>
              <a:gd name="T10" fmla="*/ 498 w 769"/>
              <a:gd name="T11" fmla="*/ 45 h 782"/>
              <a:gd name="T12" fmla="*/ 504 w 769"/>
              <a:gd name="T13" fmla="*/ 75 h 782"/>
              <a:gd name="T14" fmla="*/ 473 w 769"/>
              <a:gd name="T15" fmla="*/ 95 h 782"/>
              <a:gd name="T16" fmla="*/ 381 w 769"/>
              <a:gd name="T17" fmla="*/ 94 h 782"/>
              <a:gd name="T18" fmla="*/ 518 w 769"/>
              <a:gd name="T19" fmla="*/ 343 h 782"/>
              <a:gd name="T20" fmla="*/ 507 w 769"/>
              <a:gd name="T21" fmla="*/ 468 h 782"/>
              <a:gd name="T22" fmla="*/ 326 w 769"/>
              <a:gd name="T23" fmla="*/ 308 h 782"/>
              <a:gd name="T24" fmla="*/ 215 w 769"/>
              <a:gd name="T25" fmla="*/ 40 h 782"/>
              <a:gd name="T26" fmla="*/ 159 w 769"/>
              <a:gd name="T27" fmla="*/ 112 h 782"/>
              <a:gd name="T28" fmla="*/ 125 w 769"/>
              <a:gd name="T29" fmla="*/ 124 h 782"/>
              <a:gd name="T30" fmla="*/ 105 w 769"/>
              <a:gd name="T31" fmla="*/ 101 h 782"/>
              <a:gd name="T32" fmla="*/ 98 w 769"/>
              <a:gd name="T33" fmla="*/ 95 h 782"/>
              <a:gd name="T34" fmla="*/ 47 w 769"/>
              <a:gd name="T35" fmla="*/ 106 h 782"/>
              <a:gd name="T36" fmla="*/ 60 w 769"/>
              <a:gd name="T37" fmla="*/ 155 h 782"/>
              <a:gd name="T38" fmla="*/ 84 w 769"/>
              <a:gd name="T39" fmla="*/ 171 h 782"/>
              <a:gd name="T40" fmla="*/ 76 w 769"/>
              <a:gd name="T41" fmla="*/ 207 h 782"/>
              <a:gd name="T42" fmla="*/ 11 w 769"/>
              <a:gd name="T43" fmla="*/ 271 h 782"/>
              <a:gd name="T44" fmla="*/ 291 w 769"/>
              <a:gd name="T45" fmla="*/ 348 h 782"/>
              <a:gd name="T46" fmla="*/ 472 w 769"/>
              <a:gd name="T47" fmla="*/ 508 h 782"/>
              <a:gd name="T48" fmla="*/ 349 w 769"/>
              <a:gd name="T49" fmla="*/ 534 h 782"/>
              <a:gd name="T50" fmla="*/ 85 w 769"/>
              <a:gd name="T51" fmla="*/ 429 h 782"/>
              <a:gd name="T52" fmla="*/ 97 w 769"/>
              <a:gd name="T53" fmla="*/ 520 h 782"/>
              <a:gd name="T54" fmla="*/ 81 w 769"/>
              <a:gd name="T55" fmla="*/ 553 h 782"/>
              <a:gd name="T56" fmla="*/ 51 w 769"/>
              <a:gd name="T57" fmla="*/ 551 h 782"/>
              <a:gd name="T58" fmla="*/ 41 w 769"/>
              <a:gd name="T59" fmla="*/ 551 h 782"/>
              <a:gd name="T60" fmla="*/ 13 w 769"/>
              <a:gd name="T61" fmla="*/ 595 h 782"/>
              <a:gd name="T62" fmla="*/ 57 w 769"/>
              <a:gd name="T63" fmla="*/ 621 h 782"/>
              <a:gd name="T64" fmla="*/ 85 w 769"/>
              <a:gd name="T65" fmla="*/ 616 h 782"/>
              <a:gd name="T66" fmla="*/ 105 w 769"/>
              <a:gd name="T67" fmla="*/ 646 h 782"/>
              <a:gd name="T68" fmla="*/ 104 w 769"/>
              <a:gd name="T69" fmla="*/ 738 h 782"/>
              <a:gd name="T70" fmla="*/ 360 w 769"/>
              <a:gd name="T71" fmla="*/ 588 h 782"/>
              <a:gd name="T72" fmla="*/ 581 w 769"/>
              <a:gd name="T73" fmla="*/ 604 h 782"/>
              <a:gd name="T74" fmla="*/ 721 w 769"/>
              <a:gd name="T75" fmla="*/ 729 h 782"/>
              <a:gd name="T76" fmla="*/ 759 w 769"/>
              <a:gd name="T77" fmla="*/ 726 h 782"/>
              <a:gd name="T78" fmla="*/ 757 w 769"/>
              <a:gd name="T79" fmla="*/ 689 h 782"/>
              <a:gd name="T80" fmla="*/ 616 w 769"/>
              <a:gd name="T81" fmla="*/ 565 h 782"/>
              <a:gd name="T82" fmla="*/ 573 w 769"/>
              <a:gd name="T83" fmla="*/ 348 h 782"/>
              <a:gd name="T84" fmla="*/ 690 w 769"/>
              <a:gd name="T85" fmla="*/ 75 h 782"/>
              <a:gd name="T86" fmla="*/ 599 w 769"/>
              <a:gd name="T87" fmla="*/ 87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69" h="782">
                <a:moveTo>
                  <a:pt x="599" y="87"/>
                </a:moveTo>
                <a:cubicBezTo>
                  <a:pt x="586" y="99"/>
                  <a:pt x="565" y="89"/>
                  <a:pt x="566" y="71"/>
                </a:cubicBezTo>
                <a:lnTo>
                  <a:pt x="568" y="43"/>
                </a:lnTo>
                <a:cubicBezTo>
                  <a:pt x="570" y="23"/>
                  <a:pt x="556" y="5"/>
                  <a:pt x="537" y="2"/>
                </a:cubicBezTo>
                <a:cubicBezTo>
                  <a:pt x="517" y="0"/>
                  <a:pt x="499" y="15"/>
                  <a:pt x="497" y="35"/>
                </a:cubicBezTo>
                <a:cubicBezTo>
                  <a:pt x="497" y="39"/>
                  <a:pt x="497" y="42"/>
                  <a:pt x="498" y="45"/>
                </a:cubicBezTo>
                <a:lnTo>
                  <a:pt x="504" y="75"/>
                </a:lnTo>
                <a:cubicBezTo>
                  <a:pt x="507" y="92"/>
                  <a:pt x="488" y="105"/>
                  <a:pt x="473" y="95"/>
                </a:cubicBezTo>
                <a:cubicBezTo>
                  <a:pt x="441" y="72"/>
                  <a:pt x="408" y="53"/>
                  <a:pt x="381" y="94"/>
                </a:cubicBezTo>
                <a:cubicBezTo>
                  <a:pt x="339" y="161"/>
                  <a:pt x="421" y="282"/>
                  <a:pt x="518" y="343"/>
                </a:cubicBezTo>
                <a:cubicBezTo>
                  <a:pt x="507" y="377"/>
                  <a:pt x="500" y="422"/>
                  <a:pt x="507" y="468"/>
                </a:cubicBezTo>
                <a:lnTo>
                  <a:pt x="326" y="308"/>
                </a:lnTo>
                <a:cubicBezTo>
                  <a:pt x="342" y="193"/>
                  <a:pt x="296" y="47"/>
                  <a:pt x="215" y="40"/>
                </a:cubicBezTo>
                <a:cubicBezTo>
                  <a:pt x="167" y="35"/>
                  <a:pt x="161" y="73"/>
                  <a:pt x="159" y="112"/>
                </a:cubicBezTo>
                <a:cubicBezTo>
                  <a:pt x="159" y="130"/>
                  <a:pt x="137" y="138"/>
                  <a:pt x="125" y="124"/>
                </a:cubicBezTo>
                <a:lnTo>
                  <a:pt x="105" y="101"/>
                </a:lnTo>
                <a:cubicBezTo>
                  <a:pt x="103" y="99"/>
                  <a:pt x="101" y="97"/>
                  <a:pt x="98" y="95"/>
                </a:cubicBezTo>
                <a:cubicBezTo>
                  <a:pt x="81" y="83"/>
                  <a:pt x="58" y="88"/>
                  <a:pt x="47" y="106"/>
                </a:cubicBezTo>
                <a:cubicBezTo>
                  <a:pt x="37" y="123"/>
                  <a:pt x="44" y="145"/>
                  <a:pt x="60" y="155"/>
                </a:cubicBezTo>
                <a:lnTo>
                  <a:pt x="84" y="171"/>
                </a:lnTo>
                <a:cubicBezTo>
                  <a:pt x="98" y="181"/>
                  <a:pt x="93" y="204"/>
                  <a:pt x="76" y="207"/>
                </a:cubicBezTo>
                <a:cubicBezTo>
                  <a:pt x="37" y="213"/>
                  <a:pt x="0" y="223"/>
                  <a:pt x="11" y="271"/>
                </a:cubicBezTo>
                <a:cubicBezTo>
                  <a:pt x="28" y="350"/>
                  <a:pt x="178" y="378"/>
                  <a:pt x="291" y="348"/>
                </a:cubicBezTo>
                <a:lnTo>
                  <a:pt x="472" y="508"/>
                </a:lnTo>
                <a:cubicBezTo>
                  <a:pt x="425" y="507"/>
                  <a:pt x="381" y="519"/>
                  <a:pt x="349" y="534"/>
                </a:cubicBezTo>
                <a:cubicBezTo>
                  <a:pt x="276" y="445"/>
                  <a:pt x="146" y="379"/>
                  <a:pt x="85" y="429"/>
                </a:cubicBezTo>
                <a:cubicBezTo>
                  <a:pt x="48" y="460"/>
                  <a:pt x="70" y="491"/>
                  <a:pt x="97" y="520"/>
                </a:cubicBezTo>
                <a:cubicBezTo>
                  <a:pt x="109" y="533"/>
                  <a:pt x="99" y="554"/>
                  <a:pt x="81" y="553"/>
                </a:cubicBezTo>
                <a:lnTo>
                  <a:pt x="51" y="551"/>
                </a:lnTo>
                <a:cubicBezTo>
                  <a:pt x="48" y="550"/>
                  <a:pt x="44" y="551"/>
                  <a:pt x="41" y="551"/>
                </a:cubicBezTo>
                <a:cubicBezTo>
                  <a:pt x="21" y="555"/>
                  <a:pt x="8" y="575"/>
                  <a:pt x="13" y="595"/>
                </a:cubicBezTo>
                <a:cubicBezTo>
                  <a:pt x="18" y="614"/>
                  <a:pt x="38" y="625"/>
                  <a:pt x="57" y="621"/>
                </a:cubicBezTo>
                <a:lnTo>
                  <a:pt x="85" y="616"/>
                </a:lnTo>
                <a:cubicBezTo>
                  <a:pt x="102" y="612"/>
                  <a:pt x="115" y="632"/>
                  <a:pt x="105" y="646"/>
                </a:cubicBezTo>
                <a:cubicBezTo>
                  <a:pt x="82" y="678"/>
                  <a:pt x="63" y="711"/>
                  <a:pt x="104" y="738"/>
                </a:cubicBezTo>
                <a:cubicBezTo>
                  <a:pt x="174" y="782"/>
                  <a:pt x="303" y="691"/>
                  <a:pt x="360" y="588"/>
                </a:cubicBezTo>
                <a:cubicBezTo>
                  <a:pt x="396" y="570"/>
                  <a:pt x="497" y="530"/>
                  <a:pt x="581" y="604"/>
                </a:cubicBezTo>
                <a:lnTo>
                  <a:pt x="721" y="729"/>
                </a:lnTo>
                <a:cubicBezTo>
                  <a:pt x="732" y="738"/>
                  <a:pt x="749" y="737"/>
                  <a:pt x="759" y="726"/>
                </a:cubicBezTo>
                <a:cubicBezTo>
                  <a:pt x="769" y="715"/>
                  <a:pt x="768" y="698"/>
                  <a:pt x="757" y="689"/>
                </a:cubicBezTo>
                <a:lnTo>
                  <a:pt x="616" y="565"/>
                </a:lnTo>
                <a:cubicBezTo>
                  <a:pt x="531" y="490"/>
                  <a:pt x="559" y="386"/>
                  <a:pt x="573" y="348"/>
                </a:cubicBezTo>
                <a:cubicBezTo>
                  <a:pt x="668" y="278"/>
                  <a:pt x="742" y="138"/>
                  <a:pt x="690" y="75"/>
                </a:cubicBezTo>
                <a:cubicBezTo>
                  <a:pt x="659" y="37"/>
                  <a:pt x="628" y="60"/>
                  <a:pt x="599" y="87"/>
                </a:cubicBezTo>
                <a:close/>
              </a:path>
            </a:pathLst>
          </a:custGeom>
          <a:solidFill>
            <a:srgbClr val="137C4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TEXTBOX">
            <a:extLst>
              <a:ext uri="{FF2B5EF4-FFF2-40B4-BE49-F238E27FC236}">
                <a16:creationId xmlns:a16="http://schemas.microsoft.com/office/drawing/2014/main" id="{63D1EB1C-5CF8-4A07-A370-0BC60500B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102" y="1171101"/>
            <a:ext cx="422955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OR do you want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4" name="RECTANGLE">
            <a:extLst>
              <a:ext uri="{FF2B5EF4-FFF2-40B4-BE49-F238E27FC236}">
                <a16:creationId xmlns:a16="http://schemas.microsoft.com/office/drawing/2014/main" id="{0B8D327F-49EC-4151-B578-C8273E2D3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1168876"/>
            <a:ext cx="2381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0" i="0" u="none" strike="noStrike" cap="none" normalizeH="0" baseline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5" name="TEXTBOX">
            <a:extLst>
              <a:ext uri="{FF2B5EF4-FFF2-40B4-BE49-F238E27FC236}">
                <a16:creationId xmlns:a16="http://schemas.microsoft.com/office/drawing/2014/main" id="{21019860-E32C-4599-8930-5EFB14ABB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56" y="1764189"/>
            <a:ext cx="575798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 to ensure you are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6" name="TEXTBOX">
            <a:extLst>
              <a:ext uri="{FF2B5EF4-FFF2-40B4-BE49-F238E27FC236}">
                <a16:creationId xmlns:a16="http://schemas.microsoft.com/office/drawing/2014/main" id="{2BF16033-BF1A-4779-9565-0B64201EC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2849986"/>
            <a:ext cx="2679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200" b="1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aleway Black" panose="020B0A03030101060003" pitchFamily="34" charset="0"/>
              </a:rPr>
              <a:t>MAKING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7" name="TEXTBOX">
            <a:extLst>
              <a:ext uri="{FF2B5EF4-FFF2-40B4-BE49-F238E27FC236}">
                <a16:creationId xmlns:a16="http://schemas.microsoft.com/office/drawing/2014/main" id="{10650DF5-7B93-4368-AF08-28C87FC26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050" y="3742214"/>
            <a:ext cx="430053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delicious meals right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8" name="TEXTBOX">
            <a:extLst>
              <a:ext uri="{FF2B5EF4-FFF2-40B4-BE49-F238E27FC236}">
                <a16:creationId xmlns:a16="http://schemas.microsoft.com/office/drawing/2014/main" id="{FB87C9A7-5F52-4835-8CAC-016FEC5CD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788" y="4413727"/>
            <a:ext cx="4164013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5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the first time?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9" name="TEXTBOX">
            <a:extLst>
              <a:ext uri="{FF2B5EF4-FFF2-40B4-BE49-F238E27FC236}">
                <a16:creationId xmlns:a16="http://schemas.microsoft.com/office/drawing/2014/main" id="{9C54D5BE-73C6-4C83-AB41-47504FA8706E}"/>
              </a:ext>
            </a:extLst>
          </p:cNvPr>
          <p:cNvSpPr>
            <a:spLocks noChangeArrowheads="1"/>
          </p:cNvSpPr>
          <p:nvPr/>
        </p:nvSpPr>
        <p:spPr bwMode="auto">
          <a:xfrm rot="21273527">
            <a:off x="8226558" y="2020773"/>
            <a:ext cx="19268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Raleway Black" panose="020B0A03030101060003" pitchFamily="34" charset="0"/>
              </a:rPr>
              <a:t>BEST RECIPE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pic>
        <p:nvPicPr>
          <p:cNvPr id="300" name="PICTURE">
            <a:extLst>
              <a:ext uri="{FF2B5EF4-FFF2-40B4-BE49-F238E27FC236}">
                <a16:creationId xmlns:a16="http://schemas.microsoft.com/office/drawing/2014/main" id="{243873FE-76D2-472F-A678-F678FD8B6D2A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348977" y="4067829"/>
            <a:ext cx="221562" cy="511389"/>
          </a:xfrm>
          <a:prstGeom prst="rect">
            <a:avLst/>
          </a:prstGeom>
        </p:spPr>
      </p:pic>
      <p:pic>
        <p:nvPicPr>
          <p:cNvPr id="301" name="PICTURE">
            <a:extLst>
              <a:ext uri="{FF2B5EF4-FFF2-40B4-BE49-F238E27FC236}">
                <a16:creationId xmlns:a16="http://schemas.microsoft.com/office/drawing/2014/main" id="{B05109B9-3E5F-42D3-B1F4-EAC17866D2D4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592816" y="3792758"/>
            <a:ext cx="272005" cy="627817"/>
          </a:xfrm>
          <a:prstGeom prst="rect">
            <a:avLst/>
          </a:prstGeom>
        </p:spPr>
      </p:pic>
      <p:pic>
        <p:nvPicPr>
          <p:cNvPr id="302" name="PICTURE">
            <a:extLst>
              <a:ext uri="{FF2B5EF4-FFF2-40B4-BE49-F238E27FC236}">
                <a16:creationId xmlns:a16="http://schemas.microsoft.com/office/drawing/2014/main" id="{CDC1BEFF-C50B-40B0-83C7-B6C92B71ED36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1091170" y="4105177"/>
            <a:ext cx="221562" cy="511389"/>
          </a:xfrm>
          <a:prstGeom prst="rect">
            <a:avLst/>
          </a:prstGeom>
        </p:spPr>
      </p:pic>
      <p:pic>
        <p:nvPicPr>
          <p:cNvPr id="303" name="PICTURE">
            <a:extLst>
              <a:ext uri="{FF2B5EF4-FFF2-40B4-BE49-F238E27FC236}">
                <a16:creationId xmlns:a16="http://schemas.microsoft.com/office/drawing/2014/main" id="{6E5CAA70-40FC-49EA-B362-3DBAC2863532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459758" y="4069857"/>
            <a:ext cx="221562" cy="511389"/>
          </a:xfrm>
          <a:prstGeom prst="rect">
            <a:avLst/>
          </a:prstGeom>
        </p:spPr>
      </p:pic>
      <p:pic>
        <p:nvPicPr>
          <p:cNvPr id="304" name="PICTURE">
            <a:extLst>
              <a:ext uri="{FF2B5EF4-FFF2-40B4-BE49-F238E27FC236}">
                <a16:creationId xmlns:a16="http://schemas.microsoft.com/office/drawing/2014/main" id="{37EE592D-8F6E-433C-8165-64CBE28029EC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703597" y="3794786"/>
            <a:ext cx="272005" cy="627817"/>
          </a:xfrm>
          <a:prstGeom prst="rect">
            <a:avLst/>
          </a:prstGeom>
        </p:spPr>
      </p:pic>
      <p:pic>
        <p:nvPicPr>
          <p:cNvPr id="305" name="PICTURE">
            <a:extLst>
              <a:ext uri="{FF2B5EF4-FFF2-40B4-BE49-F238E27FC236}">
                <a16:creationId xmlns:a16="http://schemas.microsoft.com/office/drawing/2014/main" id="{8D1B26A1-D5D7-4823-8B35-272A09C50750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1201951" y="4107205"/>
            <a:ext cx="221562" cy="511389"/>
          </a:xfrm>
          <a:prstGeom prst="rect">
            <a:avLst/>
          </a:prstGeom>
        </p:spPr>
      </p:pic>
      <p:sp>
        <p:nvSpPr>
          <p:cNvPr id="306" name="RECTANGLE">
            <a:extLst>
              <a:ext uri="{FF2B5EF4-FFF2-40B4-BE49-F238E27FC236}">
                <a16:creationId xmlns:a16="http://schemas.microsoft.com/office/drawing/2014/main" id="{04BB21A3-AB6C-43F0-9324-15F490C15699}"/>
              </a:ext>
            </a:extLst>
          </p:cNvPr>
          <p:cNvSpPr/>
          <p:nvPr/>
        </p:nvSpPr>
        <p:spPr>
          <a:xfrm>
            <a:off x="12590605" y="-265471"/>
            <a:ext cx="13143830" cy="7393404"/>
          </a:xfrm>
          <a:prstGeom prst="rect">
            <a:avLst/>
          </a:prstGeom>
          <a:solidFill>
            <a:srgbClr val="282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25 0 " pathEditMode="relative" rAng="0" ptsTypes="AA">
                                      <p:cBhvr>
                                        <p:cTn id="6" dur="4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-2.08333E-7 -0.15208 " pathEditMode="relative" rAng="0" ptsTypes="AA">
                                      <p:cBhvr>
                                        <p:cTn id="103" dur="8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6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2.59259E-6 L 4.375E-6 -0.15208 " pathEditMode="relative" rAng="0" ptsTypes="AA">
                                      <p:cBhvr>
                                        <p:cTn id="111" dur="8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6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29167E-6 3.7037E-7 L 2.29167E-6 -0.15208 " pathEditMode="relative" rAng="0" ptsTypes="AA">
                                      <p:cBhvr>
                                        <p:cTn id="119" dur="8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6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4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9167E-6 2.96296E-6 L -4.79167E-6 -0.15209 " pathEditMode="relative" rAng="0" ptsTypes="AA">
                                      <p:cBhvr>
                                        <p:cTn id="127" dur="8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6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4.07407E-6 L -2.08333E-7 -0.15208 " pathEditMode="relative" rAng="0" ptsTypes="AA">
                                      <p:cBhvr>
                                        <p:cTn id="135" dur="8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22" presetClass="exit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7" dur="6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4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29167E-6 -1.11111E-6 L -2.29167E-6 -0.15208 " pathEditMode="relative" rAng="0" ptsTypes="AA">
                                      <p:cBhvr>
                                        <p:cTn id="143" dur="8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6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5" presetClass="path" presetSubtype="0" decel="10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4.79167E-6 -1.48148E-6 L -1.03229 -0.00023 " pathEditMode="relative" rAng="0" ptsTypes="AA">
                                      <p:cBhvr>
                                        <p:cTn id="148" dur="4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1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91" grpId="0" animBg="1"/>
      <p:bldP spid="293" grpId="0"/>
      <p:bldP spid="295" grpId="0"/>
      <p:bldP spid="296" grpId="0"/>
      <p:bldP spid="297" grpId="0"/>
      <p:bldP spid="298" grpId="0"/>
      <p:bldP spid="299" grpId="0"/>
      <p:bldP spid="30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026AFCDB-2750-4A46-8774-10361F273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4436781"/>
            <a:ext cx="12177712" cy="2450716"/>
          </a:xfrm>
          <a:prstGeom prst="rect">
            <a:avLst/>
          </a:prstGeom>
          <a:solidFill>
            <a:srgbClr val="8767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" descr="A picture containing clock, object, text&#10;&#10;Description generated with high confidence">
            <a:extLst>
              <a:ext uri="{FF2B5EF4-FFF2-40B4-BE49-F238E27FC236}">
                <a16:creationId xmlns:a16="http://schemas.microsoft.com/office/drawing/2014/main" id="{B6BED4E7-DC10-4FA0-BDF9-10EB0E081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12" y="3843407"/>
            <a:ext cx="1910677" cy="2319100"/>
          </a:xfrm>
          <a:prstGeom prst="rect">
            <a:avLst/>
          </a:prstGeom>
        </p:spPr>
      </p:pic>
      <p:grpSp>
        <p:nvGrpSpPr>
          <p:cNvPr id="364" name="GROUP">
            <a:extLst>
              <a:ext uri="{FF2B5EF4-FFF2-40B4-BE49-F238E27FC236}">
                <a16:creationId xmlns:a16="http://schemas.microsoft.com/office/drawing/2014/main" id="{AB870D94-D609-4351-98B6-10B9CEDEF305}"/>
              </a:ext>
            </a:extLst>
          </p:cNvPr>
          <p:cNvGrpSpPr/>
          <p:nvPr/>
        </p:nvGrpSpPr>
        <p:grpSpPr>
          <a:xfrm>
            <a:off x="7148923" y="4885927"/>
            <a:ext cx="820738" cy="819150"/>
            <a:chOff x="7134230" y="4872038"/>
            <a:chExt cx="820738" cy="819150"/>
          </a:xfrm>
        </p:grpSpPr>
        <p:sp>
          <p:nvSpPr>
            <p:cNvPr id="344" name="OVAL">
              <a:extLst>
                <a:ext uri="{FF2B5EF4-FFF2-40B4-BE49-F238E27FC236}">
                  <a16:creationId xmlns:a16="http://schemas.microsoft.com/office/drawing/2014/main" id="{AEDBBFE3-5609-4FFD-A08B-94F21F9DD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7255" y="4976813"/>
              <a:ext cx="674688" cy="6746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">
              <a:extLst>
                <a:ext uri="{FF2B5EF4-FFF2-40B4-BE49-F238E27FC236}">
                  <a16:creationId xmlns:a16="http://schemas.microsoft.com/office/drawing/2014/main" id="{0C636EE7-854B-46D1-A64D-07F2844C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4280" y="4956176"/>
              <a:ext cx="22225" cy="79375"/>
            </a:xfrm>
            <a:prstGeom prst="rect">
              <a:avLst/>
            </a:pr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">
              <a:extLst>
                <a:ext uri="{FF2B5EF4-FFF2-40B4-BE49-F238E27FC236}">
                  <a16:creationId xmlns:a16="http://schemas.microsoft.com/office/drawing/2014/main" id="{C2897193-5030-4444-A1D2-4DBE2A124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6318" y="5018088"/>
              <a:ext cx="63500" cy="77788"/>
            </a:xfrm>
            <a:custGeom>
              <a:avLst/>
              <a:gdLst>
                <a:gd name="T0" fmla="*/ 118 w 118"/>
                <a:gd name="T1" fmla="*/ 119 h 142"/>
                <a:gd name="T2" fmla="*/ 86 w 118"/>
                <a:gd name="T3" fmla="*/ 142 h 142"/>
                <a:gd name="T4" fmla="*/ 0 w 118"/>
                <a:gd name="T5" fmla="*/ 24 h 142"/>
                <a:gd name="T6" fmla="*/ 32 w 118"/>
                <a:gd name="T7" fmla="*/ 0 h 142"/>
                <a:gd name="T8" fmla="*/ 118 w 118"/>
                <a:gd name="T9" fmla="*/ 11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42">
                  <a:moveTo>
                    <a:pt x="118" y="119"/>
                  </a:moveTo>
                  <a:lnTo>
                    <a:pt x="86" y="142"/>
                  </a:lnTo>
                  <a:lnTo>
                    <a:pt x="0" y="24"/>
                  </a:lnTo>
                  <a:lnTo>
                    <a:pt x="32" y="0"/>
                  </a:lnTo>
                  <a:lnTo>
                    <a:pt x="118" y="119"/>
                  </a:lnTo>
                  <a:close/>
                </a:path>
              </a:pathLst>
            </a:cu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">
              <a:extLst>
                <a:ext uri="{FF2B5EF4-FFF2-40B4-BE49-F238E27FC236}">
                  <a16:creationId xmlns:a16="http://schemas.microsoft.com/office/drawing/2014/main" id="{7D1C1621-8951-4CD6-A029-43D25A1E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5" y="5192713"/>
              <a:ext cx="82550" cy="44450"/>
            </a:xfrm>
            <a:custGeom>
              <a:avLst/>
              <a:gdLst>
                <a:gd name="T0" fmla="*/ 152 w 152"/>
                <a:gd name="T1" fmla="*/ 45 h 83"/>
                <a:gd name="T2" fmla="*/ 139 w 152"/>
                <a:gd name="T3" fmla="*/ 83 h 83"/>
                <a:gd name="T4" fmla="*/ 0 w 152"/>
                <a:gd name="T5" fmla="*/ 38 h 83"/>
                <a:gd name="T6" fmla="*/ 12 w 152"/>
                <a:gd name="T7" fmla="*/ 0 h 83"/>
                <a:gd name="T8" fmla="*/ 152 w 152"/>
                <a:gd name="T9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3">
                  <a:moveTo>
                    <a:pt x="152" y="45"/>
                  </a:moveTo>
                  <a:lnTo>
                    <a:pt x="139" y="83"/>
                  </a:lnTo>
                  <a:lnTo>
                    <a:pt x="0" y="38"/>
                  </a:lnTo>
                  <a:lnTo>
                    <a:pt x="12" y="0"/>
                  </a:lnTo>
                  <a:lnTo>
                    <a:pt x="152" y="45"/>
                  </a:lnTo>
                  <a:close/>
                </a:path>
              </a:pathLst>
            </a:cu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">
              <a:extLst>
                <a:ext uri="{FF2B5EF4-FFF2-40B4-BE49-F238E27FC236}">
                  <a16:creationId xmlns:a16="http://schemas.microsoft.com/office/drawing/2014/main" id="{3B418E52-78F8-4FAA-8E03-7E39173C1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905" y="5389563"/>
              <a:ext cx="82550" cy="44450"/>
            </a:xfrm>
            <a:custGeom>
              <a:avLst/>
              <a:gdLst>
                <a:gd name="T0" fmla="*/ 139 w 152"/>
                <a:gd name="T1" fmla="*/ 0 h 83"/>
                <a:gd name="T2" fmla="*/ 152 w 152"/>
                <a:gd name="T3" fmla="*/ 38 h 83"/>
                <a:gd name="T4" fmla="*/ 12 w 152"/>
                <a:gd name="T5" fmla="*/ 83 h 83"/>
                <a:gd name="T6" fmla="*/ 0 w 152"/>
                <a:gd name="T7" fmla="*/ 45 h 83"/>
                <a:gd name="T8" fmla="*/ 139 w 15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3">
                  <a:moveTo>
                    <a:pt x="139" y="0"/>
                  </a:moveTo>
                  <a:lnTo>
                    <a:pt x="152" y="38"/>
                  </a:lnTo>
                  <a:lnTo>
                    <a:pt x="12" y="83"/>
                  </a:lnTo>
                  <a:lnTo>
                    <a:pt x="0" y="45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">
              <a:extLst>
                <a:ext uri="{FF2B5EF4-FFF2-40B4-BE49-F238E27FC236}">
                  <a16:creationId xmlns:a16="http://schemas.microsoft.com/office/drawing/2014/main" id="{43F9E911-FF25-42E6-A69C-F7564E733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6318" y="5532438"/>
              <a:ext cx="63500" cy="76200"/>
            </a:xfrm>
            <a:custGeom>
              <a:avLst/>
              <a:gdLst>
                <a:gd name="T0" fmla="*/ 86 w 118"/>
                <a:gd name="T1" fmla="*/ 0 h 142"/>
                <a:gd name="T2" fmla="*/ 118 w 118"/>
                <a:gd name="T3" fmla="*/ 24 h 142"/>
                <a:gd name="T4" fmla="*/ 32 w 118"/>
                <a:gd name="T5" fmla="*/ 142 h 142"/>
                <a:gd name="T6" fmla="*/ 0 w 118"/>
                <a:gd name="T7" fmla="*/ 118 h 142"/>
                <a:gd name="T8" fmla="*/ 86 w 118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42">
                  <a:moveTo>
                    <a:pt x="86" y="0"/>
                  </a:moveTo>
                  <a:lnTo>
                    <a:pt x="118" y="24"/>
                  </a:lnTo>
                  <a:lnTo>
                    <a:pt x="32" y="142"/>
                  </a:lnTo>
                  <a:lnTo>
                    <a:pt x="0" y="11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">
              <a:extLst>
                <a:ext uri="{FF2B5EF4-FFF2-40B4-BE49-F238E27FC236}">
                  <a16:creationId xmlns:a16="http://schemas.microsoft.com/office/drawing/2014/main" id="{90B26E58-DFBD-47C6-9324-81DCA42AE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4280" y="5591176"/>
              <a:ext cx="20638" cy="80963"/>
            </a:xfrm>
            <a:prstGeom prst="rect">
              <a:avLst/>
            </a:pr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">
              <a:extLst>
                <a:ext uri="{FF2B5EF4-FFF2-40B4-BE49-F238E27FC236}">
                  <a16:creationId xmlns:a16="http://schemas.microsoft.com/office/drawing/2014/main" id="{DC677241-ACFB-45AB-9C89-0E85A494C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80" y="5532438"/>
              <a:ext cx="65088" cy="76200"/>
            </a:xfrm>
            <a:custGeom>
              <a:avLst/>
              <a:gdLst>
                <a:gd name="T0" fmla="*/ 0 w 118"/>
                <a:gd name="T1" fmla="*/ 24 h 142"/>
                <a:gd name="T2" fmla="*/ 33 w 118"/>
                <a:gd name="T3" fmla="*/ 0 h 142"/>
                <a:gd name="T4" fmla="*/ 118 w 118"/>
                <a:gd name="T5" fmla="*/ 118 h 142"/>
                <a:gd name="T6" fmla="*/ 86 w 118"/>
                <a:gd name="T7" fmla="*/ 142 h 142"/>
                <a:gd name="T8" fmla="*/ 0 w 118"/>
                <a:gd name="T9" fmla="*/ 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42">
                  <a:moveTo>
                    <a:pt x="0" y="24"/>
                  </a:moveTo>
                  <a:lnTo>
                    <a:pt x="33" y="0"/>
                  </a:lnTo>
                  <a:lnTo>
                    <a:pt x="118" y="118"/>
                  </a:lnTo>
                  <a:lnTo>
                    <a:pt x="86" y="14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">
              <a:extLst>
                <a:ext uri="{FF2B5EF4-FFF2-40B4-BE49-F238E27FC236}">
                  <a16:creationId xmlns:a16="http://schemas.microsoft.com/office/drawing/2014/main" id="{5660A6F1-5D62-4DD9-999D-A2127DA17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43" y="5389563"/>
              <a:ext cx="82550" cy="44450"/>
            </a:xfrm>
            <a:custGeom>
              <a:avLst/>
              <a:gdLst>
                <a:gd name="T0" fmla="*/ 0 w 151"/>
                <a:gd name="T1" fmla="*/ 38 h 83"/>
                <a:gd name="T2" fmla="*/ 12 w 151"/>
                <a:gd name="T3" fmla="*/ 0 h 83"/>
                <a:gd name="T4" fmla="*/ 151 w 151"/>
                <a:gd name="T5" fmla="*/ 45 h 83"/>
                <a:gd name="T6" fmla="*/ 139 w 151"/>
                <a:gd name="T7" fmla="*/ 83 h 83"/>
                <a:gd name="T8" fmla="*/ 0 w 151"/>
                <a:gd name="T9" fmla="*/ 3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3">
                  <a:moveTo>
                    <a:pt x="0" y="38"/>
                  </a:moveTo>
                  <a:lnTo>
                    <a:pt x="12" y="0"/>
                  </a:lnTo>
                  <a:lnTo>
                    <a:pt x="151" y="45"/>
                  </a:lnTo>
                  <a:lnTo>
                    <a:pt x="139" y="83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">
              <a:extLst>
                <a:ext uri="{FF2B5EF4-FFF2-40B4-BE49-F238E27FC236}">
                  <a16:creationId xmlns:a16="http://schemas.microsoft.com/office/drawing/2014/main" id="{847E0BD2-A710-4C40-BAFA-977064D4E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43" y="5192713"/>
              <a:ext cx="82550" cy="44450"/>
            </a:xfrm>
            <a:custGeom>
              <a:avLst/>
              <a:gdLst>
                <a:gd name="T0" fmla="*/ 12 w 151"/>
                <a:gd name="T1" fmla="*/ 83 h 83"/>
                <a:gd name="T2" fmla="*/ 0 w 151"/>
                <a:gd name="T3" fmla="*/ 45 h 83"/>
                <a:gd name="T4" fmla="*/ 139 w 151"/>
                <a:gd name="T5" fmla="*/ 0 h 83"/>
                <a:gd name="T6" fmla="*/ 151 w 151"/>
                <a:gd name="T7" fmla="*/ 38 h 83"/>
                <a:gd name="T8" fmla="*/ 12 w 151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3">
                  <a:moveTo>
                    <a:pt x="12" y="83"/>
                  </a:moveTo>
                  <a:lnTo>
                    <a:pt x="0" y="45"/>
                  </a:lnTo>
                  <a:lnTo>
                    <a:pt x="139" y="0"/>
                  </a:lnTo>
                  <a:lnTo>
                    <a:pt x="151" y="38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">
              <a:extLst>
                <a:ext uri="{FF2B5EF4-FFF2-40B4-BE49-F238E27FC236}">
                  <a16:creationId xmlns:a16="http://schemas.microsoft.com/office/drawing/2014/main" id="{779E5F7F-9F32-4D1C-B940-D73CF436E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80" y="5018088"/>
              <a:ext cx="65088" cy="77788"/>
            </a:xfrm>
            <a:custGeom>
              <a:avLst/>
              <a:gdLst>
                <a:gd name="T0" fmla="*/ 33 w 118"/>
                <a:gd name="T1" fmla="*/ 142 h 142"/>
                <a:gd name="T2" fmla="*/ 0 w 118"/>
                <a:gd name="T3" fmla="*/ 119 h 142"/>
                <a:gd name="T4" fmla="*/ 86 w 118"/>
                <a:gd name="T5" fmla="*/ 0 h 142"/>
                <a:gd name="T6" fmla="*/ 118 w 118"/>
                <a:gd name="T7" fmla="*/ 24 h 142"/>
                <a:gd name="T8" fmla="*/ 33 w 118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42">
                  <a:moveTo>
                    <a:pt x="33" y="142"/>
                  </a:moveTo>
                  <a:lnTo>
                    <a:pt x="0" y="119"/>
                  </a:lnTo>
                  <a:lnTo>
                    <a:pt x="86" y="0"/>
                  </a:lnTo>
                  <a:lnTo>
                    <a:pt x="118" y="24"/>
                  </a:lnTo>
                  <a:lnTo>
                    <a:pt x="33" y="142"/>
                  </a:lnTo>
                  <a:close/>
                </a:path>
              </a:pathLst>
            </a:custGeom>
            <a:solidFill>
              <a:srgbClr val="3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">
              <a:extLst>
                <a:ext uri="{FF2B5EF4-FFF2-40B4-BE49-F238E27FC236}">
                  <a16:creationId xmlns:a16="http://schemas.microsoft.com/office/drawing/2014/main" id="{E8B4CA65-4847-4897-89E3-66FCE49F6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4230" y="4872038"/>
              <a:ext cx="820738" cy="819150"/>
            </a:xfrm>
            <a:custGeom>
              <a:avLst/>
              <a:gdLst>
                <a:gd name="T0" fmla="*/ 753 w 1505"/>
                <a:gd name="T1" fmla="*/ 1430 h 1504"/>
                <a:gd name="T2" fmla="*/ 134 w 1505"/>
                <a:gd name="T3" fmla="*/ 811 h 1504"/>
                <a:gd name="T4" fmla="*/ 753 w 1505"/>
                <a:gd name="T5" fmla="*/ 193 h 1504"/>
                <a:gd name="T6" fmla="*/ 1371 w 1505"/>
                <a:gd name="T7" fmla="*/ 811 h 1504"/>
                <a:gd name="T8" fmla="*/ 753 w 1505"/>
                <a:gd name="T9" fmla="*/ 1430 h 1504"/>
                <a:gd name="T10" fmla="*/ 753 w 1505"/>
                <a:gd name="T11" fmla="*/ 0 h 1504"/>
                <a:gd name="T12" fmla="*/ 0 w 1505"/>
                <a:gd name="T13" fmla="*/ 752 h 1504"/>
                <a:gd name="T14" fmla="*/ 753 w 1505"/>
                <a:gd name="T15" fmla="*/ 1504 h 1504"/>
                <a:gd name="T16" fmla="*/ 1505 w 1505"/>
                <a:gd name="T17" fmla="*/ 752 h 1504"/>
                <a:gd name="T18" fmla="*/ 753 w 1505"/>
                <a:gd name="T1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5" h="1504">
                  <a:moveTo>
                    <a:pt x="753" y="1430"/>
                  </a:moveTo>
                  <a:cubicBezTo>
                    <a:pt x="411" y="1430"/>
                    <a:pt x="134" y="1153"/>
                    <a:pt x="134" y="811"/>
                  </a:cubicBezTo>
                  <a:cubicBezTo>
                    <a:pt x="134" y="470"/>
                    <a:pt x="411" y="193"/>
                    <a:pt x="753" y="193"/>
                  </a:cubicBezTo>
                  <a:cubicBezTo>
                    <a:pt x="1094" y="193"/>
                    <a:pt x="1371" y="470"/>
                    <a:pt x="1371" y="811"/>
                  </a:cubicBezTo>
                  <a:cubicBezTo>
                    <a:pt x="1371" y="1153"/>
                    <a:pt x="1094" y="1430"/>
                    <a:pt x="753" y="1430"/>
                  </a:cubicBezTo>
                  <a:close/>
                  <a:moveTo>
                    <a:pt x="753" y="0"/>
                  </a:moveTo>
                  <a:cubicBezTo>
                    <a:pt x="337" y="0"/>
                    <a:pt x="0" y="336"/>
                    <a:pt x="0" y="752"/>
                  </a:cubicBezTo>
                  <a:cubicBezTo>
                    <a:pt x="0" y="1167"/>
                    <a:pt x="337" y="1504"/>
                    <a:pt x="753" y="1504"/>
                  </a:cubicBezTo>
                  <a:cubicBezTo>
                    <a:pt x="1168" y="1504"/>
                    <a:pt x="1505" y="1167"/>
                    <a:pt x="1505" y="752"/>
                  </a:cubicBezTo>
                  <a:cubicBezTo>
                    <a:pt x="1505" y="336"/>
                    <a:pt x="1168" y="0"/>
                    <a:pt x="753" y="0"/>
                  </a:cubicBezTo>
                  <a:close/>
                </a:path>
              </a:pathLst>
            </a:custGeom>
            <a:solidFill>
              <a:srgbClr val="FFC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FF5DE8B-D73C-4D3E-A76C-ED1DFFF92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73" y="5408418"/>
            <a:ext cx="5246855" cy="754089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B63BA7EF-129D-47B7-9519-04EE701A0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09" y="4700646"/>
            <a:ext cx="1910676" cy="1225274"/>
          </a:xfrm>
          <a:prstGeom prst="rect">
            <a:avLst/>
          </a:prstGeom>
        </p:spPr>
      </p:pic>
      <p:pic>
        <p:nvPicPr>
          <p:cNvPr id="14" name="PICTURE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F8853CBB-8890-4C4A-865C-6DF971D98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72" y="3843407"/>
            <a:ext cx="2150098" cy="2356657"/>
          </a:xfrm>
          <a:prstGeom prst="rect">
            <a:avLst/>
          </a:prstGeom>
        </p:spPr>
      </p:pic>
      <p:pic>
        <p:nvPicPr>
          <p:cNvPr id="23" name="PICTURE">
            <a:extLst>
              <a:ext uri="{FF2B5EF4-FFF2-40B4-BE49-F238E27FC236}">
                <a16:creationId xmlns:a16="http://schemas.microsoft.com/office/drawing/2014/main" id="{14F33C78-0033-4C05-88E4-92935C4C0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16" y="4879096"/>
            <a:ext cx="1388940" cy="825981"/>
          </a:xfrm>
          <a:prstGeom prst="rect">
            <a:avLst/>
          </a:prstGeom>
        </p:spPr>
      </p:pic>
      <p:pic>
        <p:nvPicPr>
          <p:cNvPr id="306" name="PICTURE" descr="A close up of a map&#10;&#10;Description generated with high confidence">
            <a:extLst>
              <a:ext uri="{FF2B5EF4-FFF2-40B4-BE49-F238E27FC236}">
                <a16:creationId xmlns:a16="http://schemas.microsoft.com/office/drawing/2014/main" id="{C55B1472-14AA-4F52-A362-47B89CA32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81" y="5126285"/>
            <a:ext cx="1610225" cy="816849"/>
          </a:xfrm>
          <a:prstGeom prst="rect">
            <a:avLst/>
          </a:prstGeom>
        </p:spPr>
      </p:pic>
      <p:pic>
        <p:nvPicPr>
          <p:cNvPr id="307" name="PICTURE" descr="A picture containing transport, balloon&#10;&#10;Description generated with high confidence">
            <a:extLst>
              <a:ext uri="{FF2B5EF4-FFF2-40B4-BE49-F238E27FC236}">
                <a16:creationId xmlns:a16="http://schemas.microsoft.com/office/drawing/2014/main" id="{56BBB3B5-C073-4EEB-9AAC-510C651DD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15" y="5088213"/>
            <a:ext cx="1121994" cy="938907"/>
          </a:xfrm>
          <a:prstGeom prst="rect">
            <a:avLst/>
          </a:prstGeom>
        </p:spPr>
      </p:pic>
      <p:sp>
        <p:nvSpPr>
          <p:cNvPr id="33" name="TEXTBOX">
            <a:extLst>
              <a:ext uri="{FF2B5EF4-FFF2-40B4-BE49-F238E27FC236}">
                <a16:creationId xmlns:a16="http://schemas.microsoft.com/office/drawing/2014/main" id="{449A83BA-DB64-4DE1-B255-07C823BD5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015" y="1115102"/>
            <a:ext cx="56121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not only delicious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">
            <a:extLst>
              <a:ext uri="{FF2B5EF4-FFF2-40B4-BE49-F238E27FC236}">
                <a16:creationId xmlns:a16="http://schemas.microsoft.com/office/drawing/2014/main" id="{2001272D-CBCA-4DCB-A2A2-8EB877B11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1" y="650876"/>
            <a:ext cx="2312043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Our recipes are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CC9B0E63-DFDC-496A-8D2C-CADB6C6A5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6" y="1785939"/>
            <a:ext cx="519113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TEXTBOX">
            <a:extLst>
              <a:ext uri="{FF2B5EF4-FFF2-40B4-BE49-F238E27FC236}">
                <a16:creationId xmlns:a16="http://schemas.microsoft.com/office/drawing/2014/main" id="{DD4B47E6-90D2-4CF1-8AD3-319AEDC98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6" y="2435226"/>
            <a:ext cx="4973638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revitalizing for the body.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2" name="TEXTBOX">
            <a:extLst>
              <a:ext uri="{FF2B5EF4-FFF2-40B4-BE49-F238E27FC236}">
                <a16:creationId xmlns:a16="http://schemas.microsoft.com/office/drawing/2014/main" id="{28C9AE9B-AD89-48C5-B0F6-84B77A27C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6" y="1966914"/>
            <a:ext cx="28514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VERY nutritious and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" name="PICTURE">
            <a:extLst>
              <a:ext uri="{FF2B5EF4-FFF2-40B4-BE49-F238E27FC236}">
                <a16:creationId xmlns:a16="http://schemas.microsoft.com/office/drawing/2014/main" id="{70E9DE53-047B-4F74-97CC-73CB0ED52597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678396" y="4274202"/>
            <a:ext cx="221562" cy="511389"/>
          </a:xfrm>
          <a:prstGeom prst="rect">
            <a:avLst/>
          </a:prstGeom>
        </p:spPr>
      </p:pic>
      <p:pic>
        <p:nvPicPr>
          <p:cNvPr id="309" name="PICTURE">
            <a:extLst>
              <a:ext uri="{FF2B5EF4-FFF2-40B4-BE49-F238E27FC236}">
                <a16:creationId xmlns:a16="http://schemas.microsoft.com/office/drawing/2014/main" id="{E6172CEB-BA20-4CC3-B6A0-B9286E94AFF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922235" y="3999131"/>
            <a:ext cx="272005" cy="627817"/>
          </a:xfrm>
          <a:prstGeom prst="rect">
            <a:avLst/>
          </a:prstGeom>
        </p:spPr>
      </p:pic>
      <p:pic>
        <p:nvPicPr>
          <p:cNvPr id="310" name="PICTURE">
            <a:extLst>
              <a:ext uri="{FF2B5EF4-FFF2-40B4-BE49-F238E27FC236}">
                <a16:creationId xmlns:a16="http://schemas.microsoft.com/office/drawing/2014/main" id="{D6E6926C-993A-49CC-BBD0-21ABD463CB0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420589" y="4311550"/>
            <a:ext cx="221562" cy="511389"/>
          </a:xfrm>
          <a:prstGeom prst="rect">
            <a:avLst/>
          </a:prstGeom>
        </p:spPr>
      </p:pic>
      <p:pic>
        <p:nvPicPr>
          <p:cNvPr id="311" name="PICTURE">
            <a:extLst>
              <a:ext uri="{FF2B5EF4-FFF2-40B4-BE49-F238E27FC236}">
                <a16:creationId xmlns:a16="http://schemas.microsoft.com/office/drawing/2014/main" id="{E68D3110-AD5A-4761-955D-B4FF52C05F8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789177" y="4276230"/>
            <a:ext cx="221562" cy="511389"/>
          </a:xfrm>
          <a:prstGeom prst="rect">
            <a:avLst/>
          </a:prstGeom>
        </p:spPr>
      </p:pic>
      <p:pic>
        <p:nvPicPr>
          <p:cNvPr id="312" name="PICTURE">
            <a:extLst>
              <a:ext uri="{FF2B5EF4-FFF2-40B4-BE49-F238E27FC236}">
                <a16:creationId xmlns:a16="http://schemas.microsoft.com/office/drawing/2014/main" id="{8EC4E0DB-D1A2-4D72-8B44-7D66B2CCC9D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033016" y="4001159"/>
            <a:ext cx="272005" cy="627817"/>
          </a:xfrm>
          <a:prstGeom prst="rect">
            <a:avLst/>
          </a:prstGeom>
        </p:spPr>
      </p:pic>
      <p:pic>
        <p:nvPicPr>
          <p:cNvPr id="313" name="PICTURE">
            <a:extLst>
              <a:ext uri="{FF2B5EF4-FFF2-40B4-BE49-F238E27FC236}">
                <a16:creationId xmlns:a16="http://schemas.microsoft.com/office/drawing/2014/main" id="{14579842-815D-481A-B035-86022A0B820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31370" y="4313578"/>
            <a:ext cx="221562" cy="511389"/>
          </a:xfrm>
          <a:prstGeom prst="rect">
            <a:avLst/>
          </a:prstGeom>
        </p:spPr>
      </p:pic>
      <p:pic>
        <p:nvPicPr>
          <p:cNvPr id="314" name="PICTURE">
            <a:extLst>
              <a:ext uri="{FF2B5EF4-FFF2-40B4-BE49-F238E27FC236}">
                <a16:creationId xmlns:a16="http://schemas.microsoft.com/office/drawing/2014/main" id="{4309E926-D81F-4E43-84BE-BD00EBDD49C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411032" y="4414762"/>
            <a:ext cx="221562" cy="511389"/>
          </a:xfrm>
          <a:prstGeom prst="rect">
            <a:avLst/>
          </a:prstGeom>
        </p:spPr>
      </p:pic>
      <p:pic>
        <p:nvPicPr>
          <p:cNvPr id="315" name="PICTURE">
            <a:extLst>
              <a:ext uri="{FF2B5EF4-FFF2-40B4-BE49-F238E27FC236}">
                <a16:creationId xmlns:a16="http://schemas.microsoft.com/office/drawing/2014/main" id="{42134DC8-556F-4103-BC94-6BDDB77E491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654871" y="4139691"/>
            <a:ext cx="272005" cy="627817"/>
          </a:xfrm>
          <a:prstGeom prst="rect">
            <a:avLst/>
          </a:prstGeom>
        </p:spPr>
      </p:pic>
      <p:pic>
        <p:nvPicPr>
          <p:cNvPr id="316" name="PICTURE">
            <a:extLst>
              <a:ext uri="{FF2B5EF4-FFF2-40B4-BE49-F238E27FC236}">
                <a16:creationId xmlns:a16="http://schemas.microsoft.com/office/drawing/2014/main" id="{BB9BE02E-F97C-4808-98D7-06C25FE35DF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153225" y="4452110"/>
            <a:ext cx="221562" cy="511389"/>
          </a:xfrm>
          <a:prstGeom prst="rect">
            <a:avLst/>
          </a:prstGeom>
        </p:spPr>
      </p:pic>
      <p:pic>
        <p:nvPicPr>
          <p:cNvPr id="317" name="PICTURE">
            <a:extLst>
              <a:ext uri="{FF2B5EF4-FFF2-40B4-BE49-F238E27FC236}">
                <a16:creationId xmlns:a16="http://schemas.microsoft.com/office/drawing/2014/main" id="{82F5EB02-3DB9-460F-B926-ADB8D9814B47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521813" y="4416790"/>
            <a:ext cx="221562" cy="511389"/>
          </a:xfrm>
          <a:prstGeom prst="rect">
            <a:avLst/>
          </a:prstGeom>
        </p:spPr>
      </p:pic>
      <p:pic>
        <p:nvPicPr>
          <p:cNvPr id="318" name="PICTURE">
            <a:extLst>
              <a:ext uri="{FF2B5EF4-FFF2-40B4-BE49-F238E27FC236}">
                <a16:creationId xmlns:a16="http://schemas.microsoft.com/office/drawing/2014/main" id="{E0F33BAA-1C7A-4CBF-89A7-6DCD2FF1399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765652" y="4141719"/>
            <a:ext cx="272005" cy="627817"/>
          </a:xfrm>
          <a:prstGeom prst="rect">
            <a:avLst/>
          </a:prstGeom>
        </p:spPr>
      </p:pic>
      <p:pic>
        <p:nvPicPr>
          <p:cNvPr id="319" name="PICTURE">
            <a:extLst>
              <a:ext uri="{FF2B5EF4-FFF2-40B4-BE49-F238E27FC236}">
                <a16:creationId xmlns:a16="http://schemas.microsoft.com/office/drawing/2014/main" id="{B0BF94C4-AB8C-4E0D-BD02-E00D24CD7B9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264006" y="4454138"/>
            <a:ext cx="221562" cy="511389"/>
          </a:xfrm>
          <a:prstGeom prst="rect">
            <a:avLst/>
          </a:prstGeom>
        </p:spPr>
      </p:pic>
      <p:pic>
        <p:nvPicPr>
          <p:cNvPr id="320" name="PICTURE">
            <a:extLst>
              <a:ext uri="{FF2B5EF4-FFF2-40B4-BE49-F238E27FC236}">
                <a16:creationId xmlns:a16="http://schemas.microsoft.com/office/drawing/2014/main" id="{669F3ABC-7074-485F-ADFB-5E4516DEF5E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830796" y="4426602"/>
            <a:ext cx="221562" cy="511389"/>
          </a:xfrm>
          <a:prstGeom prst="rect">
            <a:avLst/>
          </a:prstGeom>
        </p:spPr>
      </p:pic>
      <p:pic>
        <p:nvPicPr>
          <p:cNvPr id="321" name="PICTURE">
            <a:extLst>
              <a:ext uri="{FF2B5EF4-FFF2-40B4-BE49-F238E27FC236}">
                <a16:creationId xmlns:a16="http://schemas.microsoft.com/office/drawing/2014/main" id="{7724D84E-5F19-452A-A74D-0F16523DE78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074635" y="4151531"/>
            <a:ext cx="272005" cy="627817"/>
          </a:xfrm>
          <a:prstGeom prst="rect">
            <a:avLst/>
          </a:prstGeom>
        </p:spPr>
      </p:pic>
      <p:pic>
        <p:nvPicPr>
          <p:cNvPr id="322" name="PICTURE">
            <a:extLst>
              <a:ext uri="{FF2B5EF4-FFF2-40B4-BE49-F238E27FC236}">
                <a16:creationId xmlns:a16="http://schemas.microsoft.com/office/drawing/2014/main" id="{1DAC5FD5-19DC-4130-846C-11A7AADA24F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72989" y="4463950"/>
            <a:ext cx="221562" cy="511389"/>
          </a:xfrm>
          <a:prstGeom prst="rect">
            <a:avLst/>
          </a:prstGeom>
        </p:spPr>
      </p:pic>
      <p:pic>
        <p:nvPicPr>
          <p:cNvPr id="323" name="PICTURE">
            <a:extLst>
              <a:ext uri="{FF2B5EF4-FFF2-40B4-BE49-F238E27FC236}">
                <a16:creationId xmlns:a16="http://schemas.microsoft.com/office/drawing/2014/main" id="{89871C03-C191-479A-970E-7926E4331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941577" y="4428630"/>
            <a:ext cx="221562" cy="511389"/>
          </a:xfrm>
          <a:prstGeom prst="rect">
            <a:avLst/>
          </a:prstGeom>
        </p:spPr>
      </p:pic>
      <p:pic>
        <p:nvPicPr>
          <p:cNvPr id="324" name="PICTURE">
            <a:extLst>
              <a:ext uri="{FF2B5EF4-FFF2-40B4-BE49-F238E27FC236}">
                <a16:creationId xmlns:a16="http://schemas.microsoft.com/office/drawing/2014/main" id="{C73C9945-00C3-458F-BA82-BAC6038D4B0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185416" y="4153559"/>
            <a:ext cx="272005" cy="627817"/>
          </a:xfrm>
          <a:prstGeom prst="rect">
            <a:avLst/>
          </a:prstGeom>
        </p:spPr>
      </p:pic>
      <p:pic>
        <p:nvPicPr>
          <p:cNvPr id="325" name="PICTURE">
            <a:extLst>
              <a:ext uri="{FF2B5EF4-FFF2-40B4-BE49-F238E27FC236}">
                <a16:creationId xmlns:a16="http://schemas.microsoft.com/office/drawing/2014/main" id="{3EC4300A-F837-46C8-AB1D-8EEB420F28B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683770" y="4465978"/>
            <a:ext cx="221562" cy="511389"/>
          </a:xfrm>
          <a:prstGeom prst="rect">
            <a:avLst/>
          </a:prstGeom>
        </p:spPr>
      </p:pic>
      <p:pic>
        <p:nvPicPr>
          <p:cNvPr id="326" name="PICTURE">
            <a:extLst>
              <a:ext uri="{FF2B5EF4-FFF2-40B4-BE49-F238E27FC236}">
                <a16:creationId xmlns:a16="http://schemas.microsoft.com/office/drawing/2014/main" id="{704A3F1F-A47C-48B8-B88B-DE17DED5F65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563432" y="4567162"/>
            <a:ext cx="221562" cy="511389"/>
          </a:xfrm>
          <a:prstGeom prst="rect">
            <a:avLst/>
          </a:prstGeom>
        </p:spPr>
      </p:pic>
      <p:pic>
        <p:nvPicPr>
          <p:cNvPr id="327" name="PICTURE">
            <a:extLst>
              <a:ext uri="{FF2B5EF4-FFF2-40B4-BE49-F238E27FC236}">
                <a16:creationId xmlns:a16="http://schemas.microsoft.com/office/drawing/2014/main" id="{4A9CF76B-50D3-409B-ABA5-612527A549C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807271" y="4292091"/>
            <a:ext cx="272005" cy="627817"/>
          </a:xfrm>
          <a:prstGeom prst="rect">
            <a:avLst/>
          </a:prstGeom>
        </p:spPr>
      </p:pic>
      <p:pic>
        <p:nvPicPr>
          <p:cNvPr id="328" name="PICTURE">
            <a:extLst>
              <a:ext uri="{FF2B5EF4-FFF2-40B4-BE49-F238E27FC236}">
                <a16:creationId xmlns:a16="http://schemas.microsoft.com/office/drawing/2014/main" id="{4F1D49B5-78EA-4649-A024-5EBD8F191DB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305625" y="4604510"/>
            <a:ext cx="221562" cy="511389"/>
          </a:xfrm>
          <a:prstGeom prst="rect">
            <a:avLst/>
          </a:prstGeom>
        </p:spPr>
      </p:pic>
      <p:pic>
        <p:nvPicPr>
          <p:cNvPr id="329" name="PICTURE">
            <a:extLst>
              <a:ext uri="{FF2B5EF4-FFF2-40B4-BE49-F238E27FC236}">
                <a16:creationId xmlns:a16="http://schemas.microsoft.com/office/drawing/2014/main" id="{587482B1-9AE3-4838-A5A5-CD4AD2F0CC3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674213" y="4569190"/>
            <a:ext cx="221562" cy="511389"/>
          </a:xfrm>
          <a:prstGeom prst="rect">
            <a:avLst/>
          </a:prstGeom>
        </p:spPr>
      </p:pic>
      <p:pic>
        <p:nvPicPr>
          <p:cNvPr id="330" name="PICTURE">
            <a:extLst>
              <a:ext uri="{FF2B5EF4-FFF2-40B4-BE49-F238E27FC236}">
                <a16:creationId xmlns:a16="http://schemas.microsoft.com/office/drawing/2014/main" id="{AC3BCA12-6F3F-40E6-8BBE-9B743602E95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918052" y="4294119"/>
            <a:ext cx="272005" cy="627817"/>
          </a:xfrm>
          <a:prstGeom prst="rect">
            <a:avLst/>
          </a:prstGeom>
        </p:spPr>
      </p:pic>
      <p:pic>
        <p:nvPicPr>
          <p:cNvPr id="331" name="PICTURE">
            <a:extLst>
              <a:ext uri="{FF2B5EF4-FFF2-40B4-BE49-F238E27FC236}">
                <a16:creationId xmlns:a16="http://schemas.microsoft.com/office/drawing/2014/main" id="{A7DA9350-FBD1-41FA-85D4-6C1AC630094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416406" y="4606538"/>
            <a:ext cx="221562" cy="511389"/>
          </a:xfrm>
          <a:prstGeom prst="rect">
            <a:avLst/>
          </a:prstGeom>
        </p:spPr>
      </p:pic>
      <p:sp>
        <p:nvSpPr>
          <p:cNvPr id="346" name="OVAL">
            <a:extLst>
              <a:ext uri="{FF2B5EF4-FFF2-40B4-BE49-F238E27FC236}">
                <a16:creationId xmlns:a16="http://schemas.microsoft.com/office/drawing/2014/main" id="{9ED3EDB6-4E29-4974-9BE2-63BD24180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461" y="5279627"/>
            <a:ext cx="95250" cy="95250"/>
          </a:xfrm>
          <a:prstGeom prst="ellipse">
            <a:avLst/>
          </a:prstGeom>
          <a:solidFill>
            <a:srgbClr val="FF38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2" name="GROUP">
            <a:extLst>
              <a:ext uri="{FF2B5EF4-FFF2-40B4-BE49-F238E27FC236}">
                <a16:creationId xmlns:a16="http://schemas.microsoft.com/office/drawing/2014/main" id="{CFD1F454-3F9B-4C5F-A172-649B587CBF84}"/>
              </a:ext>
            </a:extLst>
          </p:cNvPr>
          <p:cNvGrpSpPr/>
          <p:nvPr/>
        </p:nvGrpSpPr>
        <p:grpSpPr>
          <a:xfrm>
            <a:off x="7339423" y="5124052"/>
            <a:ext cx="423863" cy="420688"/>
            <a:chOff x="7324730" y="5110163"/>
            <a:chExt cx="423863" cy="420688"/>
          </a:xfrm>
        </p:grpSpPr>
        <p:sp>
          <p:nvSpPr>
            <p:cNvPr id="345" name="FREEFORM">
              <a:extLst>
                <a:ext uri="{FF2B5EF4-FFF2-40B4-BE49-F238E27FC236}">
                  <a16:creationId xmlns:a16="http://schemas.microsoft.com/office/drawing/2014/main" id="{A8C8E6F8-F1C8-497A-BF87-822451F2A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693" y="5110163"/>
              <a:ext cx="215900" cy="215900"/>
            </a:xfrm>
            <a:custGeom>
              <a:avLst/>
              <a:gdLst>
                <a:gd name="T0" fmla="*/ 396 w 396"/>
                <a:gd name="T1" fmla="*/ 0 h 396"/>
                <a:gd name="T2" fmla="*/ 53 w 396"/>
                <a:gd name="T3" fmla="*/ 276 h 396"/>
                <a:gd name="T4" fmla="*/ 15 w 396"/>
                <a:gd name="T5" fmla="*/ 314 h 396"/>
                <a:gd name="T6" fmla="*/ 22 w 396"/>
                <a:gd name="T7" fmla="*/ 374 h 396"/>
                <a:gd name="T8" fmla="*/ 22 w 396"/>
                <a:gd name="T9" fmla="*/ 374 h 396"/>
                <a:gd name="T10" fmla="*/ 81 w 396"/>
                <a:gd name="T11" fmla="*/ 381 h 396"/>
                <a:gd name="T12" fmla="*/ 120 w 396"/>
                <a:gd name="T13" fmla="*/ 343 h 396"/>
                <a:gd name="T14" fmla="*/ 396 w 396"/>
                <a:gd name="T1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396">
                  <a:moveTo>
                    <a:pt x="396" y="0"/>
                  </a:moveTo>
                  <a:cubicBezTo>
                    <a:pt x="206" y="153"/>
                    <a:pt x="285" y="89"/>
                    <a:pt x="53" y="276"/>
                  </a:cubicBezTo>
                  <a:lnTo>
                    <a:pt x="15" y="314"/>
                  </a:lnTo>
                  <a:cubicBezTo>
                    <a:pt x="0" y="329"/>
                    <a:pt x="3" y="356"/>
                    <a:pt x="22" y="374"/>
                  </a:cubicBezTo>
                  <a:lnTo>
                    <a:pt x="22" y="374"/>
                  </a:lnTo>
                  <a:cubicBezTo>
                    <a:pt x="40" y="392"/>
                    <a:pt x="67" y="396"/>
                    <a:pt x="81" y="381"/>
                  </a:cubicBezTo>
                  <a:lnTo>
                    <a:pt x="120" y="343"/>
                  </a:lnTo>
                  <a:cubicBezTo>
                    <a:pt x="288" y="134"/>
                    <a:pt x="212" y="228"/>
                    <a:pt x="396" y="0"/>
                  </a:cubicBezTo>
                  <a:close/>
                </a:path>
              </a:pathLst>
            </a:custGeom>
            <a:solidFill>
              <a:srgbClr val="F72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">
              <a:extLst>
                <a:ext uri="{FF2B5EF4-FFF2-40B4-BE49-F238E27FC236}">
                  <a16:creationId xmlns:a16="http://schemas.microsoft.com/office/drawing/2014/main" id="{3253E082-1641-4521-80F8-8D1FAD6E7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0" y="5314951"/>
              <a:ext cx="215900" cy="215900"/>
            </a:xfrm>
            <a:custGeom>
              <a:avLst/>
              <a:gdLst>
                <a:gd name="T0" fmla="*/ 396 w 396"/>
                <a:gd name="T1" fmla="*/ 0 h 396"/>
                <a:gd name="T2" fmla="*/ 53 w 396"/>
                <a:gd name="T3" fmla="*/ 276 h 396"/>
                <a:gd name="T4" fmla="*/ 15 w 396"/>
                <a:gd name="T5" fmla="*/ 314 h 396"/>
                <a:gd name="T6" fmla="*/ 22 w 396"/>
                <a:gd name="T7" fmla="*/ 374 h 396"/>
                <a:gd name="T8" fmla="*/ 22 w 396"/>
                <a:gd name="T9" fmla="*/ 374 h 396"/>
                <a:gd name="T10" fmla="*/ 81 w 396"/>
                <a:gd name="T11" fmla="*/ 381 h 396"/>
                <a:gd name="T12" fmla="*/ 120 w 396"/>
                <a:gd name="T13" fmla="*/ 343 h 396"/>
                <a:gd name="T14" fmla="*/ 396 w 396"/>
                <a:gd name="T1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396">
                  <a:moveTo>
                    <a:pt x="396" y="0"/>
                  </a:moveTo>
                  <a:cubicBezTo>
                    <a:pt x="206" y="153"/>
                    <a:pt x="285" y="89"/>
                    <a:pt x="53" y="276"/>
                  </a:cubicBezTo>
                  <a:lnTo>
                    <a:pt x="15" y="314"/>
                  </a:lnTo>
                  <a:cubicBezTo>
                    <a:pt x="0" y="329"/>
                    <a:pt x="3" y="356"/>
                    <a:pt x="22" y="374"/>
                  </a:cubicBezTo>
                  <a:lnTo>
                    <a:pt x="22" y="374"/>
                  </a:lnTo>
                  <a:cubicBezTo>
                    <a:pt x="40" y="392"/>
                    <a:pt x="67" y="396"/>
                    <a:pt x="81" y="381"/>
                  </a:cubicBezTo>
                  <a:lnTo>
                    <a:pt x="120" y="343"/>
                  </a:lnTo>
                  <a:cubicBezTo>
                    <a:pt x="288" y="134"/>
                    <a:pt x="212" y="228"/>
                    <a:pt x="396" y="0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3" name="OVAL">
            <a:extLst>
              <a:ext uri="{FF2B5EF4-FFF2-40B4-BE49-F238E27FC236}">
                <a16:creationId xmlns:a16="http://schemas.microsoft.com/office/drawing/2014/main" id="{E440AD6E-7464-4349-A943-39E25BE8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336" y="5295502"/>
            <a:ext cx="63500" cy="63500"/>
          </a:xfrm>
          <a:prstGeom prst="ellipse">
            <a:avLst/>
          </a:prstGeom>
          <a:solidFill>
            <a:srgbClr val="2139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5" name="FREEFORM">
            <a:extLst>
              <a:ext uri="{FF2B5EF4-FFF2-40B4-BE49-F238E27FC236}">
                <a16:creationId xmlns:a16="http://schemas.microsoft.com/office/drawing/2014/main" id="{D1FB6DEB-FD21-40B0-BDBE-72ED6EAD79F5}"/>
              </a:ext>
            </a:extLst>
          </p:cNvPr>
          <p:cNvSpPr/>
          <p:nvPr/>
        </p:nvSpPr>
        <p:spPr>
          <a:xfrm rot="14888757">
            <a:off x="1155189" y="4571162"/>
            <a:ext cx="742934" cy="74293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">
            <a:extLst>
              <a:ext uri="{FF2B5EF4-FFF2-40B4-BE49-F238E27FC236}">
                <a16:creationId xmlns:a16="http://schemas.microsoft.com/office/drawing/2014/main" id="{2A0E73D4-6756-4BCA-AEB6-1D7DE55F1944}"/>
              </a:ext>
            </a:extLst>
          </p:cNvPr>
          <p:cNvSpPr/>
          <p:nvPr/>
        </p:nvSpPr>
        <p:spPr>
          <a:xfrm rot="14888757">
            <a:off x="4572789" y="4854119"/>
            <a:ext cx="742934" cy="742934"/>
          </a:xfrm>
          <a:custGeom>
            <a:avLst/>
            <a:gdLst>
              <a:gd name="connsiteX0" fmla="*/ 861830 w 6135848"/>
              <a:gd name="connsiteY0" fmla="*/ 2247018 h 6135850"/>
              <a:gd name="connsiteX1" fmla="*/ 213487 w 6135848"/>
              <a:gd name="connsiteY1" fmla="*/ 1986989 h 6135850"/>
              <a:gd name="connsiteX2" fmla="*/ 204452 w 6135848"/>
              <a:gd name="connsiteY2" fmla="*/ 1965856 h 6135850"/>
              <a:gd name="connsiteX3" fmla="*/ 228651 w 6135848"/>
              <a:gd name="connsiteY3" fmla="*/ 1905522 h 6135850"/>
              <a:gd name="connsiteX4" fmla="*/ 249784 w 6135848"/>
              <a:gd name="connsiteY4" fmla="*/ 1896485 h 6135850"/>
              <a:gd name="connsiteX5" fmla="*/ 897140 w 6135848"/>
              <a:gd name="connsiteY5" fmla="*/ 2156118 h 6135850"/>
              <a:gd name="connsiteX6" fmla="*/ 881122 w 6135848"/>
              <a:gd name="connsiteY6" fmla="*/ 2190873 h 6135850"/>
              <a:gd name="connsiteX7" fmla="*/ 711967 w 6135848"/>
              <a:gd name="connsiteY7" fmla="*/ 3116682 h 6135850"/>
              <a:gd name="connsiteX8" fmla="*/ 16252 w 6135848"/>
              <a:gd name="connsiteY8" fmla="*/ 3116682 h 6135850"/>
              <a:gd name="connsiteX9" fmla="*/ 0 w 6135848"/>
              <a:gd name="connsiteY9" fmla="*/ 3100428 h 6135850"/>
              <a:gd name="connsiteX10" fmla="*/ 0 w 6135848"/>
              <a:gd name="connsiteY10" fmla="*/ 3035422 h 6135850"/>
              <a:gd name="connsiteX11" fmla="*/ 16252 w 6135848"/>
              <a:gd name="connsiteY11" fmla="*/ 3019170 h 6135850"/>
              <a:gd name="connsiteX12" fmla="*/ 714391 w 6135848"/>
              <a:gd name="connsiteY12" fmla="*/ 3019170 h 6135850"/>
              <a:gd name="connsiteX13" fmla="*/ 711583 w 6135848"/>
              <a:gd name="connsiteY13" fmla="*/ 3110998 h 6135850"/>
              <a:gd name="connsiteX14" fmla="*/ 1406412 w 6135848"/>
              <a:gd name="connsiteY14" fmla="*/ 1397579 h 6135850"/>
              <a:gd name="connsiteX15" fmla="*/ 1394360 w 6135848"/>
              <a:gd name="connsiteY15" fmla="*/ 1408594 h 6135850"/>
              <a:gd name="connsiteX16" fmla="*/ 1340020 w 6135848"/>
              <a:gd name="connsiteY16" fmla="*/ 1469035 h 6135850"/>
              <a:gd name="connsiteX17" fmla="*/ 839624 w 6135848"/>
              <a:gd name="connsiteY17" fmla="*/ 982040 h 6135850"/>
              <a:gd name="connsiteX18" fmla="*/ 839313 w 6135848"/>
              <a:gd name="connsiteY18" fmla="*/ 959058 h 6135850"/>
              <a:gd name="connsiteX19" fmla="*/ 884651 w 6135848"/>
              <a:gd name="connsiteY19" fmla="*/ 912472 h 6135850"/>
              <a:gd name="connsiteX20" fmla="*/ 907633 w 6135848"/>
              <a:gd name="connsiteY20" fmla="*/ 912159 h 6135850"/>
              <a:gd name="connsiteX21" fmla="*/ 908789 w 6135848"/>
              <a:gd name="connsiteY21" fmla="*/ 4009183 h 6135850"/>
              <a:gd name="connsiteX22" fmla="*/ 264426 w 6135848"/>
              <a:gd name="connsiteY22" fmla="*/ 4274354 h 6135850"/>
              <a:gd name="connsiteX23" fmla="*/ 243210 w 6135848"/>
              <a:gd name="connsiteY23" fmla="*/ 4265509 h 6135850"/>
              <a:gd name="connsiteX24" fmla="*/ 218473 w 6135848"/>
              <a:gd name="connsiteY24" fmla="*/ 4205395 h 6135850"/>
              <a:gd name="connsiteX25" fmla="*/ 227316 w 6135848"/>
              <a:gd name="connsiteY25" fmla="*/ 4184182 h 6135850"/>
              <a:gd name="connsiteX26" fmla="*/ 873278 w 6135848"/>
              <a:gd name="connsiteY26" fmla="*/ 3918353 h 6135850"/>
              <a:gd name="connsiteX27" fmla="*/ 901452 w 6135848"/>
              <a:gd name="connsiteY27" fmla="*/ 3994058 h 6135850"/>
              <a:gd name="connsiteX28" fmla="*/ 2217498 w 6135848"/>
              <a:gd name="connsiteY28" fmla="*/ 873278 h 6135850"/>
              <a:gd name="connsiteX29" fmla="*/ 2141791 w 6135848"/>
              <a:gd name="connsiteY29" fmla="*/ 901453 h 6135850"/>
              <a:gd name="connsiteX30" fmla="*/ 2126665 w 6135848"/>
              <a:gd name="connsiteY30" fmla="*/ 908790 h 6135850"/>
              <a:gd name="connsiteX31" fmla="*/ 1861493 w 6135848"/>
              <a:gd name="connsiteY31" fmla="*/ 264426 h 6135850"/>
              <a:gd name="connsiteX32" fmla="*/ 1870338 w 6135848"/>
              <a:gd name="connsiteY32" fmla="*/ 243210 h 6135850"/>
              <a:gd name="connsiteX33" fmla="*/ 1930455 w 6135848"/>
              <a:gd name="connsiteY33" fmla="*/ 218471 h 6135850"/>
              <a:gd name="connsiteX34" fmla="*/ 1951669 w 6135848"/>
              <a:gd name="connsiteY34" fmla="*/ 227316 h 6135850"/>
              <a:gd name="connsiteX35" fmla="*/ 1461192 w 6135848"/>
              <a:gd name="connsiteY35" fmla="*/ 4788778 h 6135850"/>
              <a:gd name="connsiteX36" fmla="*/ 967142 w 6135848"/>
              <a:gd name="connsiteY36" fmla="*/ 5296424 h 6135850"/>
              <a:gd name="connsiteX37" fmla="*/ 944158 w 6135848"/>
              <a:gd name="connsiteY37" fmla="*/ 5296736 h 6135850"/>
              <a:gd name="connsiteX38" fmla="*/ 897572 w 6135848"/>
              <a:gd name="connsiteY38" fmla="*/ 5251397 h 6135850"/>
              <a:gd name="connsiteX39" fmla="*/ 897261 w 6135848"/>
              <a:gd name="connsiteY39" fmla="*/ 5228416 h 6135850"/>
              <a:gd name="connsiteX40" fmla="*/ 1390458 w 6135848"/>
              <a:gd name="connsiteY40" fmla="*/ 4721646 h 6135850"/>
              <a:gd name="connsiteX41" fmla="*/ 1408593 w 6135848"/>
              <a:gd name="connsiteY41" fmla="*/ 4741489 h 6135850"/>
              <a:gd name="connsiteX42" fmla="*/ 3116680 w 6135848"/>
              <a:gd name="connsiteY42" fmla="*/ 714392 h 6135850"/>
              <a:gd name="connsiteX43" fmla="*/ 3024851 w 6135848"/>
              <a:gd name="connsiteY43" fmla="*/ 711584 h 6135850"/>
              <a:gd name="connsiteX44" fmla="*/ 3019168 w 6135848"/>
              <a:gd name="connsiteY44" fmla="*/ 711968 h 6135850"/>
              <a:gd name="connsiteX45" fmla="*/ 3019168 w 6135848"/>
              <a:gd name="connsiteY45" fmla="*/ 16253 h 6135850"/>
              <a:gd name="connsiteX46" fmla="*/ 3035420 w 6135848"/>
              <a:gd name="connsiteY46" fmla="*/ 0 h 6135850"/>
              <a:gd name="connsiteX47" fmla="*/ 3100428 w 6135848"/>
              <a:gd name="connsiteY47" fmla="*/ 0 h 6135850"/>
              <a:gd name="connsiteX48" fmla="*/ 3116680 w 6135848"/>
              <a:gd name="connsiteY48" fmla="*/ 16252 h 6135850"/>
              <a:gd name="connsiteX49" fmla="*/ 2237039 w 6135848"/>
              <a:gd name="connsiteY49" fmla="*/ 5270591 h 6135850"/>
              <a:gd name="connsiteX50" fmla="*/ 1973287 w 6135848"/>
              <a:gd name="connsiteY50" fmla="*/ 5928216 h 6135850"/>
              <a:gd name="connsiteX51" fmla="*/ 1952153 w 6135848"/>
              <a:gd name="connsiteY51" fmla="*/ 5937251 h 6135850"/>
              <a:gd name="connsiteX52" fmla="*/ 1891818 w 6135848"/>
              <a:gd name="connsiteY52" fmla="*/ 5913054 h 6135850"/>
              <a:gd name="connsiteX53" fmla="*/ 1882783 w 6135848"/>
              <a:gd name="connsiteY53" fmla="*/ 5891919 h 6135850"/>
              <a:gd name="connsiteX54" fmla="*/ 2146535 w 6135848"/>
              <a:gd name="connsiteY54" fmla="*/ 5234293 h 6135850"/>
              <a:gd name="connsiteX55" fmla="*/ 2190872 w 6135848"/>
              <a:gd name="connsiteY55" fmla="*/ 5254727 h 6135850"/>
              <a:gd name="connsiteX56" fmla="*/ 3989311 w 6135848"/>
              <a:gd name="connsiteY56" fmla="*/ 901556 h 6135850"/>
              <a:gd name="connsiteX57" fmla="*/ 3944976 w 6135848"/>
              <a:gd name="connsiteY57" fmla="*/ 881123 h 6135850"/>
              <a:gd name="connsiteX58" fmla="*/ 3898807 w 6135848"/>
              <a:gd name="connsiteY58" fmla="*/ 865259 h 6135850"/>
              <a:gd name="connsiteX59" fmla="*/ 4154714 w 6135848"/>
              <a:gd name="connsiteY59" fmla="*/ 227193 h 6135850"/>
              <a:gd name="connsiteX60" fmla="*/ 4175849 w 6135848"/>
              <a:gd name="connsiteY60" fmla="*/ 218155 h 6135850"/>
              <a:gd name="connsiteX61" fmla="*/ 4236183 w 6135848"/>
              <a:gd name="connsiteY61" fmla="*/ 242355 h 6135850"/>
              <a:gd name="connsiteX62" fmla="*/ 4245217 w 6135848"/>
              <a:gd name="connsiteY62" fmla="*/ 263489 h 6135850"/>
              <a:gd name="connsiteX63" fmla="*/ 3116680 w 6135848"/>
              <a:gd name="connsiteY63" fmla="*/ 6119597 h 6135850"/>
              <a:gd name="connsiteX64" fmla="*/ 3100428 w 6135848"/>
              <a:gd name="connsiteY64" fmla="*/ 6135850 h 6135850"/>
              <a:gd name="connsiteX65" fmla="*/ 3035420 w 6135848"/>
              <a:gd name="connsiteY65" fmla="*/ 6135850 h 6135850"/>
              <a:gd name="connsiteX66" fmla="*/ 3019168 w 6135848"/>
              <a:gd name="connsiteY66" fmla="*/ 6119597 h 6135850"/>
              <a:gd name="connsiteX67" fmla="*/ 3019168 w 6135848"/>
              <a:gd name="connsiteY67" fmla="*/ 5421458 h 6135850"/>
              <a:gd name="connsiteX68" fmla="*/ 3110997 w 6135848"/>
              <a:gd name="connsiteY68" fmla="*/ 5424266 h 6135850"/>
              <a:gd name="connsiteX69" fmla="*/ 3116680 w 6135848"/>
              <a:gd name="connsiteY69" fmla="*/ 5423882 h 6135850"/>
              <a:gd name="connsiteX70" fmla="*/ 5223887 w 6135848"/>
              <a:gd name="connsiteY70" fmla="*/ 922535 h 6135850"/>
              <a:gd name="connsiteX71" fmla="*/ 4745389 w 6135848"/>
              <a:gd name="connsiteY71" fmla="*/ 1414202 h 6135850"/>
              <a:gd name="connsiteX72" fmla="*/ 4727255 w 6135848"/>
              <a:gd name="connsiteY72" fmla="*/ 1394361 h 6135850"/>
              <a:gd name="connsiteX73" fmla="*/ 4674655 w 6135848"/>
              <a:gd name="connsiteY73" fmla="*/ 1347070 h 6135850"/>
              <a:gd name="connsiteX74" fmla="*/ 5154006 w 6135848"/>
              <a:gd name="connsiteY74" fmla="*/ 854527 h 6135850"/>
              <a:gd name="connsiteX75" fmla="*/ 5176990 w 6135848"/>
              <a:gd name="connsiteY75" fmla="*/ 854213 h 6135850"/>
              <a:gd name="connsiteX76" fmla="*/ 5223576 w 6135848"/>
              <a:gd name="connsiteY76" fmla="*/ 899552 h 6135850"/>
              <a:gd name="connsiteX77" fmla="*/ 5223887 w 6135848"/>
              <a:gd name="connsiteY77" fmla="*/ 922535 h 6135850"/>
              <a:gd name="connsiteX78" fmla="*/ 4274325 w 6135848"/>
              <a:gd name="connsiteY78" fmla="*/ 5883864 h 6135850"/>
              <a:gd name="connsiteX79" fmla="*/ 4265509 w 6135848"/>
              <a:gd name="connsiteY79" fmla="*/ 5892640 h 6135850"/>
              <a:gd name="connsiteX80" fmla="*/ 4205393 w 6135848"/>
              <a:gd name="connsiteY80" fmla="*/ 5917379 h 6135850"/>
              <a:gd name="connsiteX81" fmla="*/ 4184179 w 6135848"/>
              <a:gd name="connsiteY81" fmla="*/ 5908534 h 6135850"/>
              <a:gd name="connsiteX82" fmla="*/ 3918350 w 6135848"/>
              <a:gd name="connsiteY82" fmla="*/ 5262571 h 6135850"/>
              <a:gd name="connsiteX83" fmla="*/ 3994057 w 6135848"/>
              <a:gd name="connsiteY83" fmla="*/ 5234397 h 6135850"/>
              <a:gd name="connsiteX84" fmla="*/ 4009183 w 6135848"/>
              <a:gd name="connsiteY84" fmla="*/ 5227059 h 6135850"/>
              <a:gd name="connsiteX85" fmla="*/ 4274354 w 6135848"/>
              <a:gd name="connsiteY85" fmla="*/ 5871424 h 6135850"/>
              <a:gd name="connsiteX86" fmla="*/ 4274325 w 6135848"/>
              <a:gd name="connsiteY86" fmla="*/ 5883864 h 6135850"/>
              <a:gd name="connsiteX87" fmla="*/ 5917346 w 6135848"/>
              <a:gd name="connsiteY87" fmla="*/ 1942895 h 6135850"/>
              <a:gd name="connsiteX88" fmla="*/ 5908532 w 6135848"/>
              <a:gd name="connsiteY88" fmla="*/ 1951670 h 6135850"/>
              <a:gd name="connsiteX89" fmla="*/ 5262570 w 6135848"/>
              <a:gd name="connsiteY89" fmla="*/ 2217499 h 6135850"/>
              <a:gd name="connsiteX90" fmla="*/ 5234396 w 6135848"/>
              <a:gd name="connsiteY90" fmla="*/ 2141792 h 6135850"/>
              <a:gd name="connsiteX91" fmla="*/ 5227058 w 6135848"/>
              <a:gd name="connsiteY91" fmla="*/ 2126666 h 6135850"/>
              <a:gd name="connsiteX92" fmla="*/ 5871422 w 6135848"/>
              <a:gd name="connsiteY92" fmla="*/ 1861495 h 6135850"/>
              <a:gd name="connsiteX93" fmla="*/ 5892638 w 6135848"/>
              <a:gd name="connsiteY93" fmla="*/ 1870340 h 6135850"/>
              <a:gd name="connsiteX94" fmla="*/ 5917374 w 6135848"/>
              <a:gd name="connsiteY94" fmla="*/ 1930455 h 6135850"/>
              <a:gd name="connsiteX95" fmla="*/ 5917346 w 6135848"/>
              <a:gd name="connsiteY95" fmla="*/ 1942895 h 6135850"/>
              <a:gd name="connsiteX96" fmla="*/ 5281835 w 6135848"/>
              <a:gd name="connsiteY96" fmla="*/ 5191890 h 6135850"/>
              <a:gd name="connsiteX97" fmla="*/ 5236497 w 6135848"/>
              <a:gd name="connsiteY97" fmla="*/ 5238476 h 6135850"/>
              <a:gd name="connsiteX98" fmla="*/ 5213513 w 6135848"/>
              <a:gd name="connsiteY98" fmla="*/ 5238790 h 6135850"/>
              <a:gd name="connsiteX99" fmla="*/ 4713854 w 6135848"/>
              <a:gd name="connsiteY99" fmla="*/ 4752512 h 6135850"/>
              <a:gd name="connsiteX100" fmla="*/ 4741488 w 6135848"/>
              <a:gd name="connsiteY100" fmla="*/ 4727257 h 6135850"/>
              <a:gd name="connsiteX101" fmla="*/ 4781728 w 6135848"/>
              <a:gd name="connsiteY101" fmla="*/ 4682498 h 6135850"/>
              <a:gd name="connsiteX102" fmla="*/ 5281524 w 6135848"/>
              <a:gd name="connsiteY102" fmla="*/ 5168908 h 6135850"/>
              <a:gd name="connsiteX103" fmla="*/ 5281835 w 6135848"/>
              <a:gd name="connsiteY103" fmla="*/ 5191890 h 6135850"/>
              <a:gd name="connsiteX104" fmla="*/ 6135848 w 6135848"/>
              <a:gd name="connsiteY104" fmla="*/ 3100428 h 6135850"/>
              <a:gd name="connsiteX105" fmla="*/ 6119596 w 6135848"/>
              <a:gd name="connsiteY105" fmla="*/ 3116682 h 6135850"/>
              <a:gd name="connsiteX106" fmla="*/ 5421457 w 6135848"/>
              <a:gd name="connsiteY106" fmla="*/ 3116682 h 6135850"/>
              <a:gd name="connsiteX107" fmla="*/ 5424265 w 6135848"/>
              <a:gd name="connsiteY107" fmla="*/ 3024852 h 6135850"/>
              <a:gd name="connsiteX108" fmla="*/ 5423881 w 6135848"/>
              <a:gd name="connsiteY108" fmla="*/ 3019170 h 6135850"/>
              <a:gd name="connsiteX109" fmla="*/ 6119595 w 6135848"/>
              <a:gd name="connsiteY109" fmla="*/ 3019170 h 6135850"/>
              <a:gd name="connsiteX110" fmla="*/ 6135848 w 6135848"/>
              <a:gd name="connsiteY110" fmla="*/ 3035422 h 6135850"/>
              <a:gd name="connsiteX111" fmla="*/ 5899350 w 6135848"/>
              <a:gd name="connsiteY111" fmla="*/ 4249887 h 6135850"/>
              <a:gd name="connsiteX112" fmla="*/ 5878215 w 6135848"/>
              <a:gd name="connsiteY112" fmla="*/ 4258921 h 6135850"/>
              <a:gd name="connsiteX113" fmla="*/ 5229876 w 6135848"/>
              <a:gd name="connsiteY113" fmla="*/ 3998894 h 6135850"/>
              <a:gd name="connsiteX114" fmla="*/ 5254726 w 6135848"/>
              <a:gd name="connsiteY114" fmla="*/ 3944977 h 6135850"/>
              <a:gd name="connsiteX115" fmla="*/ 5267162 w 6135848"/>
              <a:gd name="connsiteY115" fmla="*/ 3908786 h 6135850"/>
              <a:gd name="connsiteX116" fmla="*/ 5914514 w 6135848"/>
              <a:gd name="connsiteY116" fmla="*/ 4168417 h 6135850"/>
              <a:gd name="connsiteX117" fmla="*/ 5923547 w 6135848"/>
              <a:gd name="connsiteY117" fmla="*/ 4189552 h 61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135848" h="6135850">
                <a:moveTo>
                  <a:pt x="861830" y="2247018"/>
                </a:moveTo>
                <a:lnTo>
                  <a:pt x="213487" y="1986989"/>
                </a:lnTo>
                <a:cubicBezTo>
                  <a:pt x="205156" y="1983651"/>
                  <a:pt x="201112" y="1974187"/>
                  <a:pt x="204452" y="1965856"/>
                </a:cubicBezTo>
                <a:lnTo>
                  <a:pt x="228651" y="1905522"/>
                </a:lnTo>
                <a:cubicBezTo>
                  <a:pt x="231991" y="1897191"/>
                  <a:pt x="241455" y="1893145"/>
                  <a:pt x="249784" y="1896485"/>
                </a:cubicBezTo>
                <a:lnTo>
                  <a:pt x="897140" y="2156118"/>
                </a:lnTo>
                <a:lnTo>
                  <a:pt x="881122" y="2190873"/>
                </a:lnTo>
                <a:close/>
                <a:moveTo>
                  <a:pt x="711967" y="3116682"/>
                </a:moveTo>
                <a:lnTo>
                  <a:pt x="16252" y="3116682"/>
                </a:lnTo>
                <a:cubicBezTo>
                  <a:pt x="7277" y="3116682"/>
                  <a:pt x="0" y="3109403"/>
                  <a:pt x="0" y="3100428"/>
                </a:cubicBezTo>
                <a:lnTo>
                  <a:pt x="0" y="3035422"/>
                </a:lnTo>
                <a:cubicBezTo>
                  <a:pt x="0" y="3026447"/>
                  <a:pt x="7277" y="3019170"/>
                  <a:pt x="16252" y="3019170"/>
                </a:cubicBezTo>
                <a:lnTo>
                  <a:pt x="714391" y="3019170"/>
                </a:lnTo>
                <a:lnTo>
                  <a:pt x="711583" y="3110998"/>
                </a:lnTo>
                <a:close/>
                <a:moveTo>
                  <a:pt x="1406412" y="1397579"/>
                </a:moveTo>
                <a:lnTo>
                  <a:pt x="1394360" y="1408594"/>
                </a:lnTo>
                <a:lnTo>
                  <a:pt x="1340020" y="1469035"/>
                </a:lnTo>
                <a:lnTo>
                  <a:pt x="839624" y="982040"/>
                </a:lnTo>
                <a:cubicBezTo>
                  <a:pt x="833192" y="975782"/>
                  <a:pt x="833053" y="965490"/>
                  <a:pt x="839313" y="959058"/>
                </a:cubicBezTo>
                <a:lnTo>
                  <a:pt x="884651" y="912472"/>
                </a:lnTo>
                <a:cubicBezTo>
                  <a:pt x="890911" y="906039"/>
                  <a:pt x="901202" y="905901"/>
                  <a:pt x="907633" y="912159"/>
                </a:cubicBezTo>
                <a:close/>
                <a:moveTo>
                  <a:pt x="908789" y="4009183"/>
                </a:moveTo>
                <a:lnTo>
                  <a:pt x="264426" y="4274354"/>
                </a:lnTo>
                <a:cubicBezTo>
                  <a:pt x="256127" y="4277772"/>
                  <a:pt x="246627" y="4273809"/>
                  <a:pt x="243210" y="4265509"/>
                </a:cubicBezTo>
                <a:lnTo>
                  <a:pt x="218473" y="4205395"/>
                </a:lnTo>
                <a:cubicBezTo>
                  <a:pt x="215056" y="4197096"/>
                  <a:pt x="219017" y="4187596"/>
                  <a:pt x="227316" y="4184182"/>
                </a:cubicBezTo>
                <a:lnTo>
                  <a:pt x="873278" y="3918353"/>
                </a:lnTo>
                <a:lnTo>
                  <a:pt x="901452" y="3994058"/>
                </a:lnTo>
                <a:close/>
                <a:moveTo>
                  <a:pt x="2217498" y="873278"/>
                </a:moveTo>
                <a:lnTo>
                  <a:pt x="2141791" y="901453"/>
                </a:lnTo>
                <a:lnTo>
                  <a:pt x="2126665" y="908790"/>
                </a:lnTo>
                <a:lnTo>
                  <a:pt x="1861493" y="264426"/>
                </a:lnTo>
                <a:cubicBezTo>
                  <a:pt x="1858078" y="256127"/>
                  <a:pt x="1862039" y="246627"/>
                  <a:pt x="1870338" y="243210"/>
                </a:cubicBezTo>
                <a:lnTo>
                  <a:pt x="1930455" y="218471"/>
                </a:lnTo>
                <a:cubicBezTo>
                  <a:pt x="1938754" y="215057"/>
                  <a:pt x="1948254" y="219017"/>
                  <a:pt x="1951669" y="227316"/>
                </a:cubicBezTo>
                <a:close/>
                <a:moveTo>
                  <a:pt x="1461192" y="4788778"/>
                </a:moveTo>
                <a:lnTo>
                  <a:pt x="967142" y="5296424"/>
                </a:lnTo>
                <a:cubicBezTo>
                  <a:pt x="960882" y="5302856"/>
                  <a:pt x="950591" y="5302993"/>
                  <a:pt x="944158" y="5296736"/>
                </a:cubicBezTo>
                <a:lnTo>
                  <a:pt x="897572" y="5251397"/>
                </a:lnTo>
                <a:cubicBezTo>
                  <a:pt x="891142" y="5245137"/>
                  <a:pt x="891001" y="5234846"/>
                  <a:pt x="897261" y="5228416"/>
                </a:cubicBezTo>
                <a:lnTo>
                  <a:pt x="1390458" y="4721646"/>
                </a:lnTo>
                <a:lnTo>
                  <a:pt x="1408593" y="4741489"/>
                </a:lnTo>
                <a:close/>
                <a:moveTo>
                  <a:pt x="3116680" y="714392"/>
                </a:moveTo>
                <a:lnTo>
                  <a:pt x="3024851" y="711584"/>
                </a:lnTo>
                <a:lnTo>
                  <a:pt x="3019168" y="711968"/>
                </a:lnTo>
                <a:lnTo>
                  <a:pt x="3019168" y="16253"/>
                </a:lnTo>
                <a:cubicBezTo>
                  <a:pt x="3019168" y="7278"/>
                  <a:pt x="3026445" y="0"/>
                  <a:pt x="3035420" y="0"/>
                </a:cubicBezTo>
                <a:lnTo>
                  <a:pt x="3100428" y="0"/>
                </a:lnTo>
                <a:cubicBezTo>
                  <a:pt x="3109403" y="0"/>
                  <a:pt x="3116680" y="7277"/>
                  <a:pt x="3116680" y="16252"/>
                </a:cubicBezTo>
                <a:close/>
                <a:moveTo>
                  <a:pt x="2237039" y="5270591"/>
                </a:moveTo>
                <a:lnTo>
                  <a:pt x="1973287" y="5928216"/>
                </a:lnTo>
                <a:cubicBezTo>
                  <a:pt x="1969947" y="5936547"/>
                  <a:pt x="1960481" y="5940591"/>
                  <a:pt x="1952153" y="5937251"/>
                </a:cubicBezTo>
                <a:lnTo>
                  <a:pt x="1891818" y="5913054"/>
                </a:lnTo>
                <a:cubicBezTo>
                  <a:pt x="1883489" y="5909711"/>
                  <a:pt x="1879441" y="5900248"/>
                  <a:pt x="1882783" y="5891919"/>
                </a:cubicBezTo>
                <a:lnTo>
                  <a:pt x="2146535" y="5234293"/>
                </a:lnTo>
                <a:lnTo>
                  <a:pt x="2190872" y="5254727"/>
                </a:lnTo>
                <a:close/>
                <a:moveTo>
                  <a:pt x="3989311" y="901556"/>
                </a:moveTo>
                <a:lnTo>
                  <a:pt x="3944976" y="881123"/>
                </a:lnTo>
                <a:lnTo>
                  <a:pt x="3898807" y="865259"/>
                </a:lnTo>
                <a:lnTo>
                  <a:pt x="4154714" y="227193"/>
                </a:lnTo>
                <a:cubicBezTo>
                  <a:pt x="4158054" y="218861"/>
                  <a:pt x="4167518" y="214817"/>
                  <a:pt x="4175849" y="218155"/>
                </a:cubicBezTo>
                <a:lnTo>
                  <a:pt x="4236183" y="242355"/>
                </a:lnTo>
                <a:cubicBezTo>
                  <a:pt x="4244512" y="245695"/>
                  <a:pt x="4248560" y="255161"/>
                  <a:pt x="4245217" y="263489"/>
                </a:cubicBezTo>
                <a:close/>
                <a:moveTo>
                  <a:pt x="3116680" y="6119597"/>
                </a:moveTo>
                <a:cubicBezTo>
                  <a:pt x="3116680" y="6128572"/>
                  <a:pt x="3109403" y="6135850"/>
                  <a:pt x="3100428" y="6135850"/>
                </a:cubicBezTo>
                <a:lnTo>
                  <a:pt x="3035420" y="6135850"/>
                </a:lnTo>
                <a:cubicBezTo>
                  <a:pt x="3026445" y="6135850"/>
                  <a:pt x="3019168" y="6128572"/>
                  <a:pt x="3019168" y="6119597"/>
                </a:cubicBezTo>
                <a:lnTo>
                  <a:pt x="3019168" y="5421458"/>
                </a:lnTo>
                <a:lnTo>
                  <a:pt x="3110997" y="5424266"/>
                </a:lnTo>
                <a:lnTo>
                  <a:pt x="3116680" y="5423882"/>
                </a:lnTo>
                <a:close/>
                <a:moveTo>
                  <a:pt x="5223887" y="922535"/>
                </a:moveTo>
                <a:lnTo>
                  <a:pt x="4745389" y="1414202"/>
                </a:lnTo>
                <a:lnTo>
                  <a:pt x="4727255" y="1394361"/>
                </a:lnTo>
                <a:lnTo>
                  <a:pt x="4674655" y="1347070"/>
                </a:lnTo>
                <a:lnTo>
                  <a:pt x="5154006" y="854527"/>
                </a:lnTo>
                <a:cubicBezTo>
                  <a:pt x="5160266" y="848094"/>
                  <a:pt x="5170558" y="847955"/>
                  <a:pt x="5176990" y="854213"/>
                </a:cubicBezTo>
                <a:lnTo>
                  <a:pt x="5223576" y="899552"/>
                </a:lnTo>
                <a:cubicBezTo>
                  <a:pt x="5230007" y="905811"/>
                  <a:pt x="5230147" y="916104"/>
                  <a:pt x="5223887" y="922535"/>
                </a:cubicBezTo>
                <a:close/>
                <a:moveTo>
                  <a:pt x="4274325" y="5883864"/>
                </a:moveTo>
                <a:cubicBezTo>
                  <a:pt x="4272724" y="5887703"/>
                  <a:pt x="4269659" y="5890931"/>
                  <a:pt x="4265509" y="5892640"/>
                </a:cubicBezTo>
                <a:lnTo>
                  <a:pt x="4205393" y="5917379"/>
                </a:lnTo>
                <a:cubicBezTo>
                  <a:pt x="4197094" y="5920793"/>
                  <a:pt x="4187594" y="5916833"/>
                  <a:pt x="4184179" y="5908534"/>
                </a:cubicBezTo>
                <a:lnTo>
                  <a:pt x="3918350" y="5262571"/>
                </a:lnTo>
                <a:lnTo>
                  <a:pt x="3994057" y="5234397"/>
                </a:lnTo>
                <a:lnTo>
                  <a:pt x="4009183" y="5227059"/>
                </a:lnTo>
                <a:lnTo>
                  <a:pt x="4274354" y="5871424"/>
                </a:lnTo>
                <a:cubicBezTo>
                  <a:pt x="4276062" y="5875575"/>
                  <a:pt x="4275925" y="5880025"/>
                  <a:pt x="4274325" y="5883864"/>
                </a:cubicBezTo>
                <a:close/>
                <a:moveTo>
                  <a:pt x="5917346" y="1942895"/>
                </a:moveTo>
                <a:cubicBezTo>
                  <a:pt x="5915746" y="1946734"/>
                  <a:pt x="5912681" y="1949963"/>
                  <a:pt x="5908532" y="1951670"/>
                </a:cubicBezTo>
                <a:lnTo>
                  <a:pt x="5262570" y="2217499"/>
                </a:lnTo>
                <a:lnTo>
                  <a:pt x="5234396" y="2141792"/>
                </a:lnTo>
                <a:lnTo>
                  <a:pt x="5227058" y="2126666"/>
                </a:lnTo>
                <a:lnTo>
                  <a:pt x="5871422" y="1861495"/>
                </a:lnTo>
                <a:cubicBezTo>
                  <a:pt x="5879723" y="1858081"/>
                  <a:pt x="5889221" y="1862041"/>
                  <a:pt x="5892638" y="1870340"/>
                </a:cubicBezTo>
                <a:lnTo>
                  <a:pt x="5917374" y="1930455"/>
                </a:lnTo>
                <a:cubicBezTo>
                  <a:pt x="5919083" y="1934605"/>
                  <a:pt x="5918947" y="1939055"/>
                  <a:pt x="5917346" y="1942895"/>
                </a:cubicBezTo>
                <a:close/>
                <a:moveTo>
                  <a:pt x="5281835" y="5191890"/>
                </a:moveTo>
                <a:lnTo>
                  <a:pt x="5236497" y="5238476"/>
                </a:lnTo>
                <a:cubicBezTo>
                  <a:pt x="5230237" y="5244909"/>
                  <a:pt x="5219946" y="5245048"/>
                  <a:pt x="5213513" y="5238790"/>
                </a:cubicBezTo>
                <a:lnTo>
                  <a:pt x="4713854" y="4752512"/>
                </a:lnTo>
                <a:lnTo>
                  <a:pt x="4741488" y="4727257"/>
                </a:lnTo>
                <a:lnTo>
                  <a:pt x="4781728" y="4682498"/>
                </a:lnTo>
                <a:lnTo>
                  <a:pt x="5281524" y="5168908"/>
                </a:lnTo>
                <a:cubicBezTo>
                  <a:pt x="5287956" y="5175167"/>
                  <a:pt x="5288095" y="5185457"/>
                  <a:pt x="5281835" y="5191890"/>
                </a:cubicBezTo>
                <a:close/>
                <a:moveTo>
                  <a:pt x="6135848" y="3100428"/>
                </a:moveTo>
                <a:cubicBezTo>
                  <a:pt x="6135848" y="3109403"/>
                  <a:pt x="6128571" y="3116682"/>
                  <a:pt x="6119596" y="3116682"/>
                </a:cubicBezTo>
                <a:lnTo>
                  <a:pt x="5421457" y="3116682"/>
                </a:lnTo>
                <a:lnTo>
                  <a:pt x="5424265" y="3024852"/>
                </a:lnTo>
                <a:lnTo>
                  <a:pt x="5423881" y="3019170"/>
                </a:lnTo>
                <a:lnTo>
                  <a:pt x="6119595" y="3019170"/>
                </a:lnTo>
                <a:cubicBezTo>
                  <a:pt x="6128570" y="3019170"/>
                  <a:pt x="6135848" y="3026447"/>
                  <a:pt x="6135848" y="3035422"/>
                </a:cubicBezTo>
                <a:close/>
                <a:moveTo>
                  <a:pt x="5899350" y="4249887"/>
                </a:moveTo>
                <a:cubicBezTo>
                  <a:pt x="5896007" y="4258218"/>
                  <a:pt x="5886544" y="4262261"/>
                  <a:pt x="5878215" y="4258921"/>
                </a:cubicBezTo>
                <a:lnTo>
                  <a:pt x="5229876" y="3998894"/>
                </a:lnTo>
                <a:lnTo>
                  <a:pt x="5254726" y="3944977"/>
                </a:lnTo>
                <a:lnTo>
                  <a:pt x="5267162" y="3908786"/>
                </a:lnTo>
                <a:lnTo>
                  <a:pt x="5914514" y="4168417"/>
                </a:lnTo>
                <a:cubicBezTo>
                  <a:pt x="5922843" y="4171756"/>
                  <a:pt x="5926889" y="4181221"/>
                  <a:pt x="5923547" y="41895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">
            <a:extLst>
              <a:ext uri="{FF2B5EF4-FFF2-40B4-BE49-F238E27FC236}">
                <a16:creationId xmlns:a16="http://schemas.microsoft.com/office/drawing/2014/main" id="{9BA74C0E-9D95-4B5C-9F5E-C9169AE63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8396" y="1966914"/>
            <a:ext cx="12933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BUT ALSO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06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500" fill="hold"/>
                                            <p:tgtEl>
                                              <p:spTgt spid="36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6" presetClass="exit" presetSubtype="32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8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5" dur="1000" fill="hold"/>
                                            <p:tgtEl>
                                              <p:spTgt spid="30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7" dur="1000" fill="hold"/>
                                            <p:tgtEl>
                                              <p:spTgt spid="30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500" fill="hold"/>
                                            <p:tgtEl>
                                              <p:spTgt spid="36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xit" presetSubtype="32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45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1" dur="2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49" presetClass="entr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1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4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4.79167E-6 3.33333E-6 L -4.79167E-6 -0.15209 " pathEditMode="relative" rAng="0" ptsTypes="AA">
                                          <p:cBhvr>
                                            <p:cTn id="102" dur="8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4" dur="6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3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4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77556E-17 4.81481E-6 L 2.77556E-17 -0.15209 " pathEditMode="relative" rAng="0" ptsTypes="AA">
                                          <p:cBhvr>
                                            <p:cTn id="110" dur="8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12" dur="600"/>
                                            <p:tgtEl>
                                              <p:spTgt spid="3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3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4" presetClass="pat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2.08333E-6 -2.22222E-6 L -2.08333E-6 -0.15208 " pathEditMode="relative" rAng="0" ptsTypes="AA">
                                          <p:cBhvr>
                                            <p:cTn id="118" dur="800" fill="hold"/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2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20" dur="600"/>
                                            <p:tgtEl>
                                              <p:spTgt spid="3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64" presetClass="pat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6.25E-7 3.7037E-7 L 6.25E-7 -0.15208 " pathEditMode="relative" rAng="0" ptsTypes="AA">
                                          <p:cBhvr>
                                            <p:cTn id="126" dur="800" fill="hold"/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7" presetID="22" presetClass="exit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28" dur="6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64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4.58333E-6 3.33333E-6 L -4.58333E-6 -0.15209 " pathEditMode="relative" rAng="0" ptsTypes="AA">
                                          <p:cBhvr>
                                            <p:cTn id="134" dur="800" fill="hold"/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22" presetClass="exit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36" dur="6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64" presetClass="pat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3.33333E-6 -3.7037E-6 L 3.33333E-6 -0.15208 " pathEditMode="relative" rAng="0" ptsTypes="AA">
                                          <p:cBhvr>
                                            <p:cTn id="142" dur="8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3" presetID="22" presetClass="exit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44" dur="6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64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08333E-6 1.48148E-6 L -2.08333E-6 -0.15208 " pathEditMode="relative" rAng="0" ptsTypes="AA">
                                          <p:cBhvr>
                                            <p:cTn id="150" dur="8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52" dur="6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4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5E-6 4.44444E-6 L 2.5E-6 -0.15209 " pathEditMode="relative" rAng="0" ptsTypes="AA">
                                          <p:cBhvr>
                                            <p:cTn id="158" dur="8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60" dur="6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64" presetClass="pat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4.16667E-7 -2.59259E-6 L 4.16667E-7 -0.15208 " pathEditMode="relative" rAng="0" ptsTypes="AA">
                                          <p:cBhvr>
                                            <p:cTn id="166" dur="8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2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68" dur="6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64" presetClass="pat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3.33333E-6 1.11022E-16 L 3.33333E-6 -0.15208 " pathEditMode="relative" rAng="0" ptsTypes="AA">
                                          <p:cBhvr>
                                            <p:cTn id="174" dur="8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22" presetClass="exit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76" dur="6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0" dur="5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64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875E-6 2.96296E-6 L -1.875E-6 -0.15209 " pathEditMode="relative" rAng="0" ptsTypes="AA">
                                          <p:cBhvr>
                                            <p:cTn id="182" dur="8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3" presetID="22" presetClass="exit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84" dur="6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64" presetClass="pat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4.16667E-6 4.44444E-6 L -4.16667E-6 -0.15209 " pathEditMode="relative" rAng="0" ptsTypes="AA">
                                          <p:cBhvr>
                                            <p:cTn id="190" dur="8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22" presetClass="exit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92" dur="6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6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64" presetClass="pat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79167E-6 1.11111E-6 L -4.79167E-6 -0.15208 " pathEditMode="relative" rAng="0" ptsTypes="AA">
                                          <p:cBhvr>
                                            <p:cTn id="198" dur="8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xit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00" dur="6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64" presetClass="path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2.77556E-17 2.59259E-6 L 2.77556E-17 -0.15209 " pathEditMode="relative" rAng="0" ptsTypes="AA">
                                          <p:cBhvr>
                                            <p:cTn id="206" dur="8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22" presetClass="exit" presetSubtype="4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08" dur="6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0" presetClass="entr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2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4" presetClass="pat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2.08333E-6 -4.44444E-6 L -2.08333E-6 -0.15208 " pathEditMode="relative" rAng="0" ptsTypes="AA">
                                          <p:cBhvr>
                                            <p:cTn id="214" dur="8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22" presetClass="exit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6" dur="6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0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0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1" presetID="64" presetClass="pat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6.25E-7 -1.85185E-6 L 6.25E-7 -0.15208 " pathEditMode="relative" rAng="0" ptsTypes="AA">
                                          <p:cBhvr>
                                            <p:cTn id="222" dur="8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3" presetID="22" presetClass="exit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24" dur="6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8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64" presetClass="path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4.58333E-6 1.11111E-6 L -4.58333E-6 -0.15208 " pathEditMode="relative" rAng="0" ptsTypes="AA">
                                          <p:cBhvr>
                                            <p:cTn id="230" dur="8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1" presetID="22" presetClass="exit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2" dur="6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64" presetClass="path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3.33333E-6 4.07407E-6 L 3.33333E-6 -0.15209 " pathEditMode="relative" rAng="0" ptsTypes="AA">
                                          <p:cBhvr>
                                            <p:cTn id="238" dur="8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22" presetClass="exit" presetSubtype="4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0" dur="6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0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4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5" presetID="64" presetClass="pat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2.08333E-6 -7.40741E-7 L -2.08333E-6 -0.15208 " pathEditMode="relative" rAng="0" ptsTypes="AA">
                                          <p:cBhvr>
                                            <p:cTn id="246" dur="8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7" presetID="22" presetClass="exit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8" dur="6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0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2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3" presetID="64" presetClass="path" presetSubtype="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Motion origin="layout" path="M 2.5E-6 2.22222E-6 L 2.5E-6 -0.15209 " pathEditMode="relative" rAng="0" ptsTypes="AA">
                                          <p:cBhvr>
                                            <p:cTn id="254" dur="8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5" presetID="22" presetClass="exit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56" dur="6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0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4.16667E-7 -4.81481E-6 L 4.16667E-7 -0.15208 " pathEditMode="relative" rAng="0" ptsTypes="AA">
                                          <p:cBhvr>
                                            <p:cTn id="262" dur="8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3" presetID="22" presetClass="exit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64" dur="6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10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8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64" presetClass="path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3.33333E-6 -2.22222E-6 L 3.33333E-6 -0.15208 " pathEditMode="relative" rAng="0" ptsTypes="AA">
                                          <p:cBhvr>
                                            <p:cTn id="270" dur="8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1" presetID="22" presetClass="exit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2" dur="6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10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64" presetClass="path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Motion origin="layout" path="M -1.875E-6 7.40741E-7 L -1.875E-6 -0.15208 " pathEditMode="relative" rAng="0" ptsTypes="AA">
                                          <p:cBhvr>
                                            <p:cTn id="278" dur="8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9" presetID="22" presetClass="exit" presetSubtype="4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80" dur="6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10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4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4" presetClass="pat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4.16667E-6 2.22222E-6 L -4.16667E-6 -0.15209 " pathEditMode="relative" rAng="0" ptsTypes="AA">
                                          <p:cBhvr>
                                            <p:cTn id="286" dur="8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7" presetID="22" presetClass="exit" presetSubtype="4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88" dur="6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0" presetClass="path" presetSubtype="0" decel="100000" fill="hold" grpId="2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1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2" presetID="0" presetClass="pat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3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4" presetID="0" presetClass="pat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5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6" presetID="0" presetClass="pat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7" dur="20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8" presetID="0" presetClass="pat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9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0" presetID="0" presetClass="path" presetSubtype="0" decel="100000" fill="hold" grpId="1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30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2" presetID="2" presetClass="entr" presetSubtype="4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6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307" presetID="2" presetClass="exit" presetSubtype="8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8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9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2" presetClass="exit" presetSubtype="8" ac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2" dur="300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3" dur="300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6" dur="300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7" dur="300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0" dur="3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1" dur="3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4" dur="300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5" dur="300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7" presetID="2" presetClass="exit" presetSubtype="8" ac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8" dur="300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9" dur="300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2" dur="3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3" dur="3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6" dur="300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7" dur="300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9" presetID="2" presetClass="exit" presetSubtype="8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0" dur="3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1" dur="3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4" dur="300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5" dur="300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2" presetClass="exit" presetSubtype="8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8" dur="300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9" dur="300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2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3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6" dur="300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7" dur="300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0" dur="3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1" dur="3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4" dur="300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5" dur="300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8" dur="300"/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9" dur="300"/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2" dur="300"/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3" dur="300"/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6" dur="300"/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7" dur="300"/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0" dur="300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1" dur="300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4" dur="300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5" dur="300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8" dur="3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9" dur="3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2" dur="300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3" dur="300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6" dur="3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7" dur="3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0" dur="3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1" dur="3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4" dur="3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5" dur="3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8" dur="3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9" dur="3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2" dur="3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3" dur="3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6" dur="3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7" dur="3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0" dur="3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1" dur="3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4" dur="3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5" dur="3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8" dur="300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9" dur="300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2" dur="300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3" dur="300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6" dur="300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7" dur="300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0" dur="300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1" dur="300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4" dur="300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5" dur="300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8" dur="300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9" dur="300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2" dur="3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3" dur="3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6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7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9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0" dur="3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1" dur="3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3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64" dur="3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5" dur="3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7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8" dur="3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9" dur="3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1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72" dur="3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3" dur="3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5" presetID="2" presetClass="exit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6" dur="3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7" dur="3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6" presetClass="emph" presetSubtype="0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480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0000" y="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33" grpId="0"/>
          <p:bldP spid="33" grpId="1"/>
          <p:bldP spid="33" grpId="2"/>
          <p:bldP spid="34" grpId="0"/>
          <p:bldP spid="34" grpId="1"/>
          <p:bldP spid="34" grpId="2"/>
          <p:bldP spid="35" grpId="0"/>
          <p:bldP spid="35" grpId="1"/>
          <p:bldP spid="59" grpId="0"/>
          <p:bldP spid="59" grpId="1"/>
          <p:bldP spid="59" grpId="2"/>
          <p:bldP spid="292" grpId="0"/>
          <p:bldP spid="292" grpId="1"/>
          <p:bldP spid="292" grpId="2"/>
          <p:bldP spid="346" grpId="0" animBg="1"/>
          <p:bldP spid="346" grpId="1" animBg="1"/>
          <p:bldP spid="363" grpId="0" animBg="1"/>
          <p:bldP spid="363" grpId="1" animBg="1"/>
          <p:bldP spid="365" grpId="0" animBg="1"/>
          <p:bldP spid="365" grpId="1" animBg="1"/>
          <p:bldP spid="365" grpId="2" animBg="1"/>
          <p:bldP spid="365" grpId="3" animBg="1"/>
          <p:bldP spid="366" grpId="0" animBg="1"/>
          <p:bldP spid="366" grpId="1" animBg="1"/>
          <p:bldP spid="366" grpId="2" animBg="1"/>
          <p:bldP spid="366" grpId="3" animBg="1"/>
          <p:bldP spid="61" grpId="0"/>
          <p:bldP spid="61" grpId="1"/>
          <p:bldP spid="61" grpId="2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500" fill="hold"/>
                                            <p:tgtEl>
                                              <p:spTgt spid="36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6" presetClass="exit" presetSubtype="32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8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0" fill="hold"/>
                                            <p:tgtEl>
                                              <p:spTgt spid="30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000" fill="hold"/>
                                            <p:tgtEl>
                                              <p:spTgt spid="30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500" fill="hold"/>
                                            <p:tgtEl>
                                              <p:spTgt spid="36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xit" presetSubtype="32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45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1" dur="2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49" presetClass="entr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1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4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4.79167E-6 3.33333E-6 L -4.79167E-6 -0.15209 " pathEditMode="relative" rAng="0" ptsTypes="AA">
                                          <p:cBhvr>
                                            <p:cTn id="102" dur="8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4" dur="6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3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4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77556E-17 4.81481E-6 L 2.77556E-17 -0.15209 " pathEditMode="relative" rAng="0" ptsTypes="AA">
                                          <p:cBhvr>
                                            <p:cTn id="110" dur="8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12" dur="600"/>
                                            <p:tgtEl>
                                              <p:spTgt spid="3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3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4" presetClass="pat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2.08333E-6 -2.22222E-6 L -2.08333E-6 -0.15208 " pathEditMode="relative" rAng="0" ptsTypes="AA">
                                          <p:cBhvr>
                                            <p:cTn id="118" dur="800" fill="hold"/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2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20" dur="600"/>
                                            <p:tgtEl>
                                              <p:spTgt spid="3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64" presetClass="pat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6.25E-7 3.7037E-7 L 6.25E-7 -0.15208 " pathEditMode="relative" rAng="0" ptsTypes="AA">
                                          <p:cBhvr>
                                            <p:cTn id="126" dur="800" fill="hold"/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7" presetID="22" presetClass="exit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28" dur="6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64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4.58333E-6 3.33333E-6 L -4.58333E-6 -0.15209 " pathEditMode="relative" rAng="0" ptsTypes="AA">
                                          <p:cBhvr>
                                            <p:cTn id="134" dur="800" fill="hold"/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22" presetClass="exit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36" dur="6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64" presetClass="pat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3.33333E-6 -3.7037E-6 L 3.33333E-6 -0.15208 " pathEditMode="relative" rAng="0" ptsTypes="AA">
                                          <p:cBhvr>
                                            <p:cTn id="142" dur="8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3" presetID="22" presetClass="exit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44" dur="6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64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08333E-6 1.48148E-6 L -2.08333E-6 -0.15208 " pathEditMode="relative" rAng="0" ptsTypes="AA">
                                          <p:cBhvr>
                                            <p:cTn id="150" dur="8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52" dur="6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4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5E-6 4.44444E-6 L 2.5E-6 -0.15209 " pathEditMode="relative" rAng="0" ptsTypes="AA">
                                          <p:cBhvr>
                                            <p:cTn id="158" dur="8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60" dur="6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64" presetClass="pat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4.16667E-7 -2.59259E-6 L 4.16667E-7 -0.15208 " pathEditMode="relative" rAng="0" ptsTypes="AA">
                                          <p:cBhvr>
                                            <p:cTn id="166" dur="8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2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68" dur="6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64" presetClass="pat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3.33333E-6 1.11022E-16 L 3.33333E-6 -0.15208 " pathEditMode="relative" rAng="0" ptsTypes="AA">
                                          <p:cBhvr>
                                            <p:cTn id="174" dur="8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22" presetClass="exit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76" dur="6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0" dur="5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64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875E-6 2.96296E-6 L -1.875E-6 -0.15209 " pathEditMode="relative" rAng="0" ptsTypes="AA">
                                          <p:cBhvr>
                                            <p:cTn id="182" dur="8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3" presetID="22" presetClass="exit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84" dur="6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64" presetClass="pat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4.16667E-6 4.44444E-6 L -4.16667E-6 -0.15209 " pathEditMode="relative" rAng="0" ptsTypes="AA">
                                          <p:cBhvr>
                                            <p:cTn id="190" dur="8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22" presetClass="exit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92" dur="6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6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64" presetClass="pat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79167E-6 1.11111E-6 L -4.79167E-6 -0.15208 " pathEditMode="relative" rAng="0" ptsTypes="AA">
                                          <p:cBhvr>
                                            <p:cTn id="198" dur="8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xit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00" dur="6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64" presetClass="path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2.77556E-17 2.59259E-6 L 2.77556E-17 -0.15209 " pathEditMode="relative" rAng="0" ptsTypes="AA">
                                          <p:cBhvr>
                                            <p:cTn id="206" dur="8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22" presetClass="exit" presetSubtype="4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08" dur="6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0" presetClass="entr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2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4" presetClass="pat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2.08333E-6 -4.44444E-6 L -2.08333E-6 -0.15208 " pathEditMode="relative" rAng="0" ptsTypes="AA">
                                          <p:cBhvr>
                                            <p:cTn id="214" dur="8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22" presetClass="exit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6" dur="6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0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0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1" presetID="64" presetClass="pat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6.25E-7 -1.85185E-6 L 6.25E-7 -0.15208 " pathEditMode="relative" rAng="0" ptsTypes="AA">
                                          <p:cBhvr>
                                            <p:cTn id="222" dur="8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3" presetID="22" presetClass="exit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24" dur="6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8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64" presetClass="path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4.58333E-6 1.11111E-6 L -4.58333E-6 -0.15208 " pathEditMode="relative" rAng="0" ptsTypes="AA">
                                          <p:cBhvr>
                                            <p:cTn id="230" dur="8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1" presetID="22" presetClass="exit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2" dur="6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64" presetClass="path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3.33333E-6 4.07407E-6 L 3.33333E-6 -0.15209 " pathEditMode="relative" rAng="0" ptsTypes="AA">
                                          <p:cBhvr>
                                            <p:cTn id="238" dur="8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22" presetClass="exit" presetSubtype="4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0" dur="6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0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4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5" presetID="64" presetClass="pat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2.08333E-6 -7.40741E-7 L -2.08333E-6 -0.15208 " pathEditMode="relative" rAng="0" ptsTypes="AA">
                                          <p:cBhvr>
                                            <p:cTn id="246" dur="8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7" presetID="22" presetClass="exit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8" dur="6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0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2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3" presetID="64" presetClass="path" presetSubtype="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Motion origin="layout" path="M 2.5E-6 2.22222E-6 L 2.5E-6 -0.15209 " pathEditMode="relative" rAng="0" ptsTypes="AA">
                                          <p:cBhvr>
                                            <p:cTn id="254" dur="8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5" presetID="22" presetClass="exit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56" dur="6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0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4.16667E-7 -4.81481E-6 L 4.16667E-7 -0.15208 " pathEditMode="relative" rAng="0" ptsTypes="AA">
                                          <p:cBhvr>
                                            <p:cTn id="262" dur="8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3" presetID="22" presetClass="exit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64" dur="6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10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8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64" presetClass="path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3.33333E-6 -2.22222E-6 L 3.33333E-6 -0.15208 " pathEditMode="relative" rAng="0" ptsTypes="AA">
                                          <p:cBhvr>
                                            <p:cTn id="270" dur="8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1" presetID="22" presetClass="exit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2" dur="6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10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64" presetClass="path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Motion origin="layout" path="M -1.875E-6 7.40741E-7 L -1.875E-6 -0.15208 " pathEditMode="relative" rAng="0" ptsTypes="AA">
                                          <p:cBhvr>
                                            <p:cTn id="278" dur="8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9" presetID="22" presetClass="exit" presetSubtype="4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80" dur="6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10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4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4" presetClass="pat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4.16667E-6 2.22222E-6 L -4.16667E-6 -0.15209 " pathEditMode="relative" rAng="0" ptsTypes="AA">
                                          <p:cBhvr>
                                            <p:cTn id="286" dur="8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7" presetID="22" presetClass="exit" presetSubtype="4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88" dur="6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0" presetClass="path" presetSubtype="0" decel="100000" fill="hold" grpId="2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1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2" presetID="0" presetClass="pat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3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4" presetID="0" presetClass="pat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5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6" presetID="0" presetClass="pat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7" dur="20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8" presetID="0" presetClass="pat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299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0" presetID="0" presetClass="path" presetSubtype="0" decel="100000" fill="hold" grpId="1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Motion origin="layout" path="M 0 0 L 0.0802 0 " pathEditMode="relative" ptsTypes="AA">
                                          <p:cBhvr>
                                            <p:cTn id="30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2" presetID="2" presetClass="entr" presetSubtype="4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6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307" presetID="2" presetClass="exit" presetSubtype="8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8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9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2" presetClass="exit" presetSubtype="8" ac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2" dur="300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3" dur="300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6" dur="300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7" dur="300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0" dur="3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1" dur="3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4" dur="300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5" dur="300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7" presetID="2" presetClass="exit" presetSubtype="8" ac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8" dur="300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9" dur="300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2" dur="3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3" dur="3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6" dur="300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7" dur="300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9" presetID="2" presetClass="exit" presetSubtype="8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0" dur="3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1" dur="3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4" dur="300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5" dur="300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2" presetClass="exit" presetSubtype="8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8" dur="300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9" dur="300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2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3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6" dur="300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7" dur="300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0" dur="3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1" dur="3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4" dur="300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5" dur="300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8" dur="300"/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9" dur="300"/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2" dur="300"/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3" dur="300"/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6" dur="300"/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7" dur="300"/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0" dur="300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1" dur="300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4" dur="300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5" dur="300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8" dur="3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9" dur="3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2" dur="300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3" dur="300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6" dur="3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7" dur="3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0" dur="3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1" dur="3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4" dur="3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5" dur="3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8" dur="3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9" dur="3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2" dur="3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3" dur="3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6" dur="3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7" dur="3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0" dur="3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1" dur="3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4" dur="3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5" dur="3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8" dur="300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9" dur="300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2" dur="300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3" dur="300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6" dur="300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7" dur="300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9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0" dur="300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1" dur="300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3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4" dur="300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5" dur="300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7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8" dur="300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9" dur="300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2" dur="3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3" dur="3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2" presetClass="exit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6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7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9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0" dur="3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1" dur="3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3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64" dur="3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5" dur="3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7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8" dur="3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9" dur="3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1" presetID="2" presetClass="exit" presetSubtype="2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72" dur="3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3" dur="3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5" presetID="2" presetClass="exit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76" dur="3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7" dur="3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6" presetClass="emph" presetSubtype="0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480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0000" y="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33" grpId="0"/>
          <p:bldP spid="33" grpId="1"/>
          <p:bldP spid="33" grpId="2"/>
          <p:bldP spid="34" grpId="0"/>
          <p:bldP spid="34" grpId="1"/>
          <p:bldP spid="34" grpId="2"/>
          <p:bldP spid="35" grpId="0"/>
          <p:bldP spid="35" grpId="1"/>
          <p:bldP spid="59" grpId="0"/>
          <p:bldP spid="59" grpId="1"/>
          <p:bldP spid="59" grpId="2"/>
          <p:bldP spid="292" grpId="0"/>
          <p:bldP spid="292" grpId="1"/>
          <p:bldP spid="292" grpId="2"/>
          <p:bldP spid="346" grpId="0" animBg="1"/>
          <p:bldP spid="346" grpId="1" animBg="1"/>
          <p:bldP spid="363" grpId="0" animBg="1"/>
          <p:bldP spid="363" grpId="1" animBg="1"/>
          <p:bldP spid="365" grpId="0" animBg="1"/>
          <p:bldP spid="365" grpId="1" animBg="1"/>
          <p:bldP spid="365" grpId="2" animBg="1"/>
          <p:bldP spid="365" grpId="3" animBg="1"/>
          <p:bldP spid="366" grpId="0" animBg="1"/>
          <p:bldP spid="366" grpId="1" animBg="1"/>
          <p:bldP spid="366" grpId="2" animBg="1"/>
          <p:bldP spid="366" grpId="3" animBg="1"/>
          <p:bldP spid="61" grpId="0"/>
          <p:bldP spid="61" grpId="1"/>
          <p:bldP spid="61" grpId="2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" name="TEXTBOX">
            <a:extLst>
              <a:ext uri="{FF2B5EF4-FFF2-40B4-BE49-F238E27FC236}">
                <a16:creationId xmlns:a16="http://schemas.microsoft.com/office/drawing/2014/main" id="{CEF39346-78C1-4067-9FA6-C1DD70EEC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40" y="3509964"/>
            <a:ext cx="19348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the wrong way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36" name="TEXTBOX">
            <a:extLst>
              <a:ext uri="{FF2B5EF4-FFF2-40B4-BE49-F238E27FC236}">
                <a16:creationId xmlns:a16="http://schemas.microsoft.com/office/drawing/2014/main" id="{9C8C5725-F92E-45AF-A12C-21780E65B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1" y="2446339"/>
            <a:ext cx="177165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However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37" name="TEXTBOX">
            <a:extLst>
              <a:ext uri="{FF2B5EF4-FFF2-40B4-BE49-F238E27FC236}">
                <a16:creationId xmlns:a16="http://schemas.microsoft.com/office/drawing/2014/main" id="{18103610-9E73-4757-880C-63A1631F6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1" y="2787652"/>
            <a:ext cx="5784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making these meals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38" name="TEXTBOX">
            <a:extLst>
              <a:ext uri="{FF2B5EF4-FFF2-40B4-BE49-F238E27FC236}">
                <a16:creationId xmlns:a16="http://schemas.microsoft.com/office/drawing/2014/main" id="{FBB167B1-DD56-4C8E-85C2-F02F724D9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9" y="3530602"/>
            <a:ext cx="36433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may not only taste unpleasant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040" name="PICTURE" descr="A picture containing trouser press&#10;&#10;Description generated with high confidence">
            <a:extLst>
              <a:ext uri="{FF2B5EF4-FFF2-40B4-BE49-F238E27FC236}">
                <a16:creationId xmlns:a16="http://schemas.microsoft.com/office/drawing/2014/main" id="{CF92FD99-9DEC-45D1-9C6D-72C355D06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867" y="1731879"/>
            <a:ext cx="395384" cy="2997446"/>
          </a:xfrm>
          <a:prstGeom prst="rect">
            <a:avLst/>
          </a:prstGeom>
        </p:spPr>
      </p:pic>
      <p:pic>
        <p:nvPicPr>
          <p:cNvPr id="13042" name="PICTURE" descr="A close up of a street&#10;&#10;Description generated with high confidence">
            <a:extLst>
              <a:ext uri="{FF2B5EF4-FFF2-40B4-BE49-F238E27FC236}">
                <a16:creationId xmlns:a16="http://schemas.microsoft.com/office/drawing/2014/main" id="{B9628842-2F09-4275-A068-200C4D5E1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045" y="1782639"/>
            <a:ext cx="240436" cy="2895926"/>
          </a:xfrm>
          <a:prstGeom prst="rect">
            <a:avLst/>
          </a:prstGeom>
        </p:spPr>
      </p:pic>
      <p:pic>
        <p:nvPicPr>
          <p:cNvPr id="13044" name="PICTURE">
            <a:extLst>
              <a:ext uri="{FF2B5EF4-FFF2-40B4-BE49-F238E27FC236}">
                <a16:creationId xmlns:a16="http://schemas.microsoft.com/office/drawing/2014/main" id="{7D0B0AC7-2ADF-40A6-A865-64C3C653B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75" y="1782639"/>
            <a:ext cx="3045540" cy="3157744"/>
          </a:xfrm>
          <a:prstGeom prst="rect">
            <a:avLst/>
          </a:prstGeom>
        </p:spPr>
      </p:pic>
      <p:sp useBgFill="1">
        <p:nvSpPr>
          <p:cNvPr id="13045" name="RECTANGLE">
            <a:extLst>
              <a:ext uri="{FF2B5EF4-FFF2-40B4-BE49-F238E27FC236}">
                <a16:creationId xmlns:a16="http://schemas.microsoft.com/office/drawing/2014/main" id="{11D0C337-6E6D-40D2-8224-4E33E22131DD}"/>
              </a:ext>
            </a:extLst>
          </p:cNvPr>
          <p:cNvSpPr/>
          <p:nvPr/>
        </p:nvSpPr>
        <p:spPr>
          <a:xfrm>
            <a:off x="0" y="3951288"/>
            <a:ext cx="6632837" cy="290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6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0" dur="4000" fill="hold"/>
                                        <p:tgtEl>
                                          <p:spTgt spid="13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50" fill="hold"/>
                                        <p:tgtEl>
                                          <p:spTgt spid="13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50" fill="hold"/>
                                        <p:tgtEl>
                                          <p:spTgt spid="13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-7.40741E-7 L 0.01263 -7.40741E-7 " pathEditMode="relative" rAng="0" ptsTypes="AA">
                                      <p:cBhvr>
                                        <p:cTn id="40" dur="2500" fill="hold"/>
                                        <p:tgtEl>
                                          <p:spTgt spid="13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4.44444E-6 L -0.0095 4.44444E-6 " pathEditMode="relative" rAng="0" ptsTypes="AA">
                                      <p:cBhvr>
                                        <p:cTn id="42" dur="2500" fill="hold"/>
                                        <p:tgtEl>
                                          <p:spTgt spid="13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5" grpId="0"/>
      <p:bldP spid="13035" grpId="1"/>
      <p:bldP spid="13036" grpId="0"/>
      <p:bldP spid="13037" grpId="0"/>
      <p:bldP spid="13038" grpId="0"/>
      <p:bldP spid="1303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">
            <a:extLst>
              <a:ext uri="{FF2B5EF4-FFF2-40B4-BE49-F238E27FC236}">
                <a16:creationId xmlns:a16="http://schemas.microsoft.com/office/drawing/2014/main" id="{50EA0228-342A-4F09-92E4-625FF0FF4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838" y="3500439"/>
            <a:ext cx="292417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meal as well.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">
            <a:extLst>
              <a:ext uri="{FF2B5EF4-FFF2-40B4-BE49-F238E27FC236}">
                <a16:creationId xmlns:a16="http://schemas.microsoft.com/office/drawing/2014/main" id="{4890199D-8F17-480F-88DE-2CB969FFF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4988" y="2701926"/>
            <a:ext cx="16954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 up reducing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">
            <a:extLst>
              <a:ext uri="{FF2B5EF4-FFF2-40B4-BE49-F238E27FC236}">
                <a16:creationId xmlns:a16="http://schemas.microsoft.com/office/drawing/2014/main" id="{B2E099BF-2615-4D2C-9C68-FDE1C1529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063" y="2771776"/>
            <a:ext cx="5541963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 the effectiveness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">
            <a:extLst>
              <a:ext uri="{FF2B5EF4-FFF2-40B4-BE49-F238E27FC236}">
                <a16:creationId xmlns:a16="http://schemas.microsoft.com/office/drawing/2014/main" id="{A659EBCE-03E6-437E-BA67-31A90D9E5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6" y="2716214"/>
            <a:ext cx="11668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you may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077515A4-A151-44E3-9B40-6AD613A5A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838" y="2701926"/>
            <a:ext cx="6842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 end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">
            <a:extLst>
              <a:ext uri="{FF2B5EF4-FFF2-40B4-BE49-F238E27FC236}">
                <a16:creationId xmlns:a16="http://schemas.microsoft.com/office/drawing/2014/main" id="{02046F76-73C8-478F-8183-1C703F7E7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6" y="3500439"/>
            <a:ext cx="177323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 of the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0621691-0950-4BEF-B1BF-73D93055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4" y="1849068"/>
            <a:ext cx="3441292" cy="3382462"/>
          </a:xfrm>
          <a:prstGeom prst="rect">
            <a:avLst/>
          </a:prstGeom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0D92E58B-20C2-438E-A4B5-326CB540AC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60232" y="2416016"/>
            <a:ext cx="2025968" cy="2025968"/>
            <a:chOff x="2871" y="1843"/>
            <a:chExt cx="628" cy="628"/>
          </a:xfrm>
        </p:grpSpPr>
        <p:sp>
          <p:nvSpPr>
            <p:cNvPr id="19" name="AUTOSHAPE">
              <a:extLst>
                <a:ext uri="{FF2B5EF4-FFF2-40B4-BE49-F238E27FC236}">
                  <a16:creationId xmlns:a16="http://schemas.microsoft.com/office/drawing/2014/main" id="{B237BDC0-BC89-44F8-B370-243C6865B6C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7" y="1869"/>
              <a:ext cx="576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">
              <a:extLst>
                <a:ext uri="{FF2B5EF4-FFF2-40B4-BE49-F238E27FC236}">
                  <a16:creationId xmlns:a16="http://schemas.microsoft.com/office/drawing/2014/main" id="{4FFB7DA8-64FE-4F2F-93AA-D9E000E6B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" y="1843"/>
              <a:ext cx="628" cy="628"/>
            </a:xfrm>
            <a:custGeom>
              <a:avLst/>
              <a:gdLst>
                <a:gd name="T0" fmla="*/ 2145 w 2742"/>
                <a:gd name="T1" fmla="*/ 2314 h 2742"/>
                <a:gd name="T2" fmla="*/ 427 w 2742"/>
                <a:gd name="T3" fmla="*/ 2145 h 2742"/>
                <a:gd name="T4" fmla="*/ 596 w 2742"/>
                <a:gd name="T5" fmla="*/ 427 h 2742"/>
                <a:gd name="T6" fmla="*/ 2314 w 2742"/>
                <a:gd name="T7" fmla="*/ 596 h 2742"/>
                <a:gd name="T8" fmla="*/ 2145 w 2742"/>
                <a:gd name="T9" fmla="*/ 2314 h 2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2" h="2742">
                  <a:moveTo>
                    <a:pt x="2145" y="2314"/>
                  </a:moveTo>
                  <a:cubicBezTo>
                    <a:pt x="1624" y="2742"/>
                    <a:pt x="855" y="2666"/>
                    <a:pt x="427" y="2145"/>
                  </a:cubicBezTo>
                  <a:cubicBezTo>
                    <a:pt x="0" y="1624"/>
                    <a:pt x="75" y="855"/>
                    <a:pt x="596" y="427"/>
                  </a:cubicBezTo>
                  <a:cubicBezTo>
                    <a:pt x="1118" y="0"/>
                    <a:pt x="1887" y="75"/>
                    <a:pt x="2314" y="596"/>
                  </a:cubicBezTo>
                  <a:cubicBezTo>
                    <a:pt x="2742" y="1118"/>
                    <a:pt x="2666" y="1887"/>
                    <a:pt x="2145" y="2314"/>
                  </a:cubicBezTo>
                  <a:close/>
                </a:path>
              </a:pathLst>
            </a:custGeom>
            <a:solidFill>
              <a:srgbClr val="AC8A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">
              <a:extLst>
                <a:ext uri="{FF2B5EF4-FFF2-40B4-BE49-F238E27FC236}">
                  <a16:creationId xmlns:a16="http://schemas.microsoft.com/office/drawing/2014/main" id="{812EFB88-93D0-4275-B5D6-CDE1BB60E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2100"/>
              <a:ext cx="40" cy="40"/>
            </a:xfrm>
            <a:custGeom>
              <a:avLst/>
              <a:gdLst>
                <a:gd name="T0" fmla="*/ 136 w 174"/>
                <a:gd name="T1" fmla="*/ 147 h 174"/>
                <a:gd name="T2" fmla="*/ 27 w 174"/>
                <a:gd name="T3" fmla="*/ 136 h 174"/>
                <a:gd name="T4" fmla="*/ 38 w 174"/>
                <a:gd name="T5" fmla="*/ 27 h 174"/>
                <a:gd name="T6" fmla="*/ 147 w 174"/>
                <a:gd name="T7" fmla="*/ 38 h 174"/>
                <a:gd name="T8" fmla="*/ 136 w 174"/>
                <a:gd name="T9" fmla="*/ 14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4">
                  <a:moveTo>
                    <a:pt x="136" y="147"/>
                  </a:moveTo>
                  <a:cubicBezTo>
                    <a:pt x="103" y="174"/>
                    <a:pt x="54" y="170"/>
                    <a:pt x="27" y="136"/>
                  </a:cubicBezTo>
                  <a:cubicBezTo>
                    <a:pt x="0" y="103"/>
                    <a:pt x="4" y="55"/>
                    <a:pt x="38" y="27"/>
                  </a:cubicBezTo>
                  <a:cubicBezTo>
                    <a:pt x="71" y="0"/>
                    <a:pt x="120" y="5"/>
                    <a:pt x="147" y="38"/>
                  </a:cubicBezTo>
                  <a:cubicBezTo>
                    <a:pt x="174" y="71"/>
                    <a:pt x="169" y="120"/>
                    <a:pt x="136" y="147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">
              <a:extLst>
                <a:ext uri="{FF2B5EF4-FFF2-40B4-BE49-F238E27FC236}">
                  <a16:creationId xmlns:a16="http://schemas.microsoft.com/office/drawing/2014/main" id="{545FDEA4-B5A1-4A96-A449-BE7EF9A4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2148"/>
              <a:ext cx="26" cy="25"/>
            </a:xfrm>
            <a:custGeom>
              <a:avLst/>
              <a:gdLst>
                <a:gd name="T0" fmla="*/ 89 w 114"/>
                <a:gd name="T1" fmla="*/ 96 h 113"/>
                <a:gd name="T2" fmla="*/ 18 w 114"/>
                <a:gd name="T3" fmla="*/ 89 h 113"/>
                <a:gd name="T4" fmla="*/ 25 w 114"/>
                <a:gd name="T5" fmla="*/ 18 h 113"/>
                <a:gd name="T6" fmla="*/ 96 w 114"/>
                <a:gd name="T7" fmla="*/ 25 h 113"/>
                <a:gd name="T8" fmla="*/ 89 w 114"/>
                <a:gd name="T9" fmla="*/ 9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3">
                  <a:moveTo>
                    <a:pt x="89" y="96"/>
                  </a:moveTo>
                  <a:cubicBezTo>
                    <a:pt x="67" y="113"/>
                    <a:pt x="36" y="110"/>
                    <a:pt x="18" y="89"/>
                  </a:cubicBezTo>
                  <a:cubicBezTo>
                    <a:pt x="0" y="67"/>
                    <a:pt x="4" y="35"/>
                    <a:pt x="25" y="18"/>
                  </a:cubicBezTo>
                  <a:cubicBezTo>
                    <a:pt x="47" y="0"/>
                    <a:pt x="78" y="3"/>
                    <a:pt x="96" y="25"/>
                  </a:cubicBezTo>
                  <a:cubicBezTo>
                    <a:pt x="114" y="46"/>
                    <a:pt x="110" y="78"/>
                    <a:pt x="89" y="96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">
              <a:extLst>
                <a:ext uri="{FF2B5EF4-FFF2-40B4-BE49-F238E27FC236}">
                  <a16:creationId xmlns:a16="http://schemas.microsoft.com/office/drawing/2014/main" id="{EB76C5AA-4F30-405B-81F7-941E04EB7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" y="2136"/>
              <a:ext cx="12" cy="12"/>
            </a:xfrm>
            <a:custGeom>
              <a:avLst/>
              <a:gdLst>
                <a:gd name="T0" fmla="*/ 41 w 52"/>
                <a:gd name="T1" fmla="*/ 45 h 53"/>
                <a:gd name="T2" fmla="*/ 8 w 52"/>
                <a:gd name="T3" fmla="*/ 41 h 53"/>
                <a:gd name="T4" fmla="*/ 11 w 52"/>
                <a:gd name="T5" fmla="*/ 8 h 53"/>
                <a:gd name="T6" fmla="*/ 44 w 52"/>
                <a:gd name="T7" fmla="*/ 12 h 53"/>
                <a:gd name="T8" fmla="*/ 41 w 52"/>
                <a:gd name="T9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1" y="45"/>
                  </a:moveTo>
                  <a:cubicBezTo>
                    <a:pt x="31" y="53"/>
                    <a:pt x="16" y="51"/>
                    <a:pt x="8" y="41"/>
                  </a:cubicBezTo>
                  <a:cubicBezTo>
                    <a:pt x="0" y="31"/>
                    <a:pt x="1" y="17"/>
                    <a:pt x="11" y="8"/>
                  </a:cubicBezTo>
                  <a:cubicBezTo>
                    <a:pt x="21" y="0"/>
                    <a:pt x="36" y="2"/>
                    <a:pt x="44" y="12"/>
                  </a:cubicBezTo>
                  <a:cubicBezTo>
                    <a:pt x="52" y="22"/>
                    <a:pt x="51" y="36"/>
                    <a:pt x="41" y="45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">
              <a:extLst>
                <a:ext uri="{FF2B5EF4-FFF2-40B4-BE49-F238E27FC236}">
                  <a16:creationId xmlns:a16="http://schemas.microsoft.com/office/drawing/2014/main" id="{0BDB25A1-1FAB-465D-A266-4636D5012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2081"/>
              <a:ext cx="12" cy="12"/>
            </a:xfrm>
            <a:custGeom>
              <a:avLst/>
              <a:gdLst>
                <a:gd name="T0" fmla="*/ 42 w 53"/>
                <a:gd name="T1" fmla="*/ 44 h 53"/>
                <a:gd name="T2" fmla="*/ 9 w 53"/>
                <a:gd name="T3" fmla="*/ 41 h 53"/>
                <a:gd name="T4" fmla="*/ 12 w 53"/>
                <a:gd name="T5" fmla="*/ 8 h 53"/>
                <a:gd name="T6" fmla="*/ 45 w 53"/>
                <a:gd name="T7" fmla="*/ 11 h 53"/>
                <a:gd name="T8" fmla="*/ 42 w 53"/>
                <a:gd name="T9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2" y="44"/>
                  </a:moveTo>
                  <a:cubicBezTo>
                    <a:pt x="32" y="53"/>
                    <a:pt x="17" y="51"/>
                    <a:pt x="9" y="41"/>
                  </a:cubicBezTo>
                  <a:cubicBezTo>
                    <a:pt x="0" y="31"/>
                    <a:pt x="2" y="16"/>
                    <a:pt x="12" y="8"/>
                  </a:cubicBezTo>
                  <a:cubicBezTo>
                    <a:pt x="22" y="0"/>
                    <a:pt x="37" y="1"/>
                    <a:pt x="45" y="11"/>
                  </a:cubicBezTo>
                  <a:cubicBezTo>
                    <a:pt x="53" y="21"/>
                    <a:pt x="52" y="36"/>
                    <a:pt x="42" y="44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">
              <a:extLst>
                <a:ext uri="{FF2B5EF4-FFF2-40B4-BE49-F238E27FC236}">
                  <a16:creationId xmlns:a16="http://schemas.microsoft.com/office/drawing/2014/main" id="{46F54CAE-B120-4ED4-B7FA-1F278EFDA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" y="2038"/>
              <a:ext cx="31" cy="31"/>
            </a:xfrm>
            <a:custGeom>
              <a:avLst/>
              <a:gdLst>
                <a:gd name="T0" fmla="*/ 105 w 134"/>
                <a:gd name="T1" fmla="*/ 113 h 134"/>
                <a:gd name="T2" fmla="*/ 21 w 134"/>
                <a:gd name="T3" fmla="*/ 105 h 134"/>
                <a:gd name="T4" fmla="*/ 29 w 134"/>
                <a:gd name="T5" fmla="*/ 21 h 134"/>
                <a:gd name="T6" fmla="*/ 113 w 134"/>
                <a:gd name="T7" fmla="*/ 29 h 134"/>
                <a:gd name="T8" fmla="*/ 105 w 134"/>
                <a:gd name="T9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34">
                  <a:moveTo>
                    <a:pt x="105" y="113"/>
                  </a:moveTo>
                  <a:cubicBezTo>
                    <a:pt x="79" y="134"/>
                    <a:pt x="42" y="130"/>
                    <a:pt x="21" y="105"/>
                  </a:cubicBezTo>
                  <a:cubicBezTo>
                    <a:pt x="0" y="79"/>
                    <a:pt x="3" y="42"/>
                    <a:pt x="29" y="21"/>
                  </a:cubicBezTo>
                  <a:cubicBezTo>
                    <a:pt x="54" y="0"/>
                    <a:pt x="92" y="4"/>
                    <a:pt x="113" y="29"/>
                  </a:cubicBezTo>
                  <a:cubicBezTo>
                    <a:pt x="134" y="55"/>
                    <a:pt x="130" y="92"/>
                    <a:pt x="105" y="113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">
              <a:extLst>
                <a:ext uri="{FF2B5EF4-FFF2-40B4-BE49-F238E27FC236}">
                  <a16:creationId xmlns:a16="http://schemas.microsoft.com/office/drawing/2014/main" id="{F54174E2-89F5-4FD1-85A7-BBF55F12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2075"/>
              <a:ext cx="20" cy="20"/>
            </a:xfrm>
            <a:custGeom>
              <a:avLst/>
              <a:gdLst>
                <a:gd name="T0" fmla="*/ 68 w 87"/>
                <a:gd name="T1" fmla="*/ 74 h 87"/>
                <a:gd name="T2" fmla="*/ 14 w 87"/>
                <a:gd name="T3" fmla="*/ 68 h 87"/>
                <a:gd name="T4" fmla="*/ 19 w 87"/>
                <a:gd name="T5" fmla="*/ 14 h 87"/>
                <a:gd name="T6" fmla="*/ 74 w 87"/>
                <a:gd name="T7" fmla="*/ 19 h 87"/>
                <a:gd name="T8" fmla="*/ 68 w 87"/>
                <a:gd name="T9" fmla="*/ 7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7">
                  <a:moveTo>
                    <a:pt x="68" y="74"/>
                  </a:moveTo>
                  <a:cubicBezTo>
                    <a:pt x="52" y="87"/>
                    <a:pt x="27" y="85"/>
                    <a:pt x="14" y="68"/>
                  </a:cubicBezTo>
                  <a:cubicBezTo>
                    <a:pt x="0" y="52"/>
                    <a:pt x="3" y="27"/>
                    <a:pt x="19" y="14"/>
                  </a:cubicBezTo>
                  <a:cubicBezTo>
                    <a:pt x="36" y="0"/>
                    <a:pt x="60" y="3"/>
                    <a:pt x="74" y="19"/>
                  </a:cubicBezTo>
                  <a:cubicBezTo>
                    <a:pt x="87" y="36"/>
                    <a:pt x="85" y="60"/>
                    <a:pt x="68" y="74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">
              <a:extLst>
                <a:ext uri="{FF2B5EF4-FFF2-40B4-BE49-F238E27FC236}">
                  <a16:creationId xmlns:a16="http://schemas.microsoft.com/office/drawing/2014/main" id="{8DA6FD60-E646-47A0-8BC7-2DE7BDA29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2066"/>
              <a:ext cx="9" cy="9"/>
            </a:xfrm>
            <a:custGeom>
              <a:avLst/>
              <a:gdLst>
                <a:gd name="T0" fmla="*/ 32 w 41"/>
                <a:gd name="T1" fmla="*/ 35 h 41"/>
                <a:gd name="T2" fmla="*/ 7 w 41"/>
                <a:gd name="T3" fmla="*/ 32 h 41"/>
                <a:gd name="T4" fmla="*/ 9 w 41"/>
                <a:gd name="T5" fmla="*/ 7 h 41"/>
                <a:gd name="T6" fmla="*/ 35 w 41"/>
                <a:gd name="T7" fmla="*/ 9 h 41"/>
                <a:gd name="T8" fmla="*/ 32 w 41"/>
                <a:gd name="T9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2" y="35"/>
                  </a:moveTo>
                  <a:cubicBezTo>
                    <a:pt x="24" y="41"/>
                    <a:pt x="13" y="40"/>
                    <a:pt x="7" y="32"/>
                  </a:cubicBezTo>
                  <a:cubicBezTo>
                    <a:pt x="0" y="24"/>
                    <a:pt x="2" y="13"/>
                    <a:pt x="9" y="7"/>
                  </a:cubicBezTo>
                  <a:cubicBezTo>
                    <a:pt x="17" y="0"/>
                    <a:pt x="28" y="1"/>
                    <a:pt x="35" y="9"/>
                  </a:cubicBezTo>
                  <a:cubicBezTo>
                    <a:pt x="41" y="17"/>
                    <a:pt x="40" y="28"/>
                    <a:pt x="32" y="35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">
              <a:extLst>
                <a:ext uri="{FF2B5EF4-FFF2-40B4-BE49-F238E27FC236}">
                  <a16:creationId xmlns:a16="http://schemas.microsoft.com/office/drawing/2014/main" id="{296ADE75-E5CE-475B-A925-22FF3F310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" y="2024"/>
              <a:ext cx="10" cy="9"/>
            </a:xfrm>
            <a:custGeom>
              <a:avLst/>
              <a:gdLst>
                <a:gd name="T0" fmla="*/ 32 w 41"/>
                <a:gd name="T1" fmla="*/ 35 h 41"/>
                <a:gd name="T2" fmla="*/ 7 w 41"/>
                <a:gd name="T3" fmla="*/ 32 h 41"/>
                <a:gd name="T4" fmla="*/ 9 w 41"/>
                <a:gd name="T5" fmla="*/ 7 h 41"/>
                <a:gd name="T6" fmla="*/ 35 w 41"/>
                <a:gd name="T7" fmla="*/ 9 h 41"/>
                <a:gd name="T8" fmla="*/ 32 w 41"/>
                <a:gd name="T9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2" y="35"/>
                  </a:moveTo>
                  <a:cubicBezTo>
                    <a:pt x="24" y="41"/>
                    <a:pt x="13" y="40"/>
                    <a:pt x="7" y="32"/>
                  </a:cubicBezTo>
                  <a:cubicBezTo>
                    <a:pt x="0" y="24"/>
                    <a:pt x="1" y="13"/>
                    <a:pt x="9" y="7"/>
                  </a:cubicBezTo>
                  <a:cubicBezTo>
                    <a:pt x="17" y="0"/>
                    <a:pt x="28" y="1"/>
                    <a:pt x="35" y="9"/>
                  </a:cubicBezTo>
                  <a:cubicBezTo>
                    <a:pt x="41" y="17"/>
                    <a:pt x="40" y="28"/>
                    <a:pt x="32" y="35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94C7F277-28CE-4BA9-87FC-105D29383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7" y="2010"/>
              <a:ext cx="40" cy="40"/>
            </a:xfrm>
            <a:custGeom>
              <a:avLst/>
              <a:gdLst>
                <a:gd name="T0" fmla="*/ 136 w 174"/>
                <a:gd name="T1" fmla="*/ 147 h 174"/>
                <a:gd name="T2" fmla="*/ 27 w 174"/>
                <a:gd name="T3" fmla="*/ 136 h 174"/>
                <a:gd name="T4" fmla="*/ 38 w 174"/>
                <a:gd name="T5" fmla="*/ 27 h 174"/>
                <a:gd name="T6" fmla="*/ 147 w 174"/>
                <a:gd name="T7" fmla="*/ 38 h 174"/>
                <a:gd name="T8" fmla="*/ 136 w 174"/>
                <a:gd name="T9" fmla="*/ 14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4">
                  <a:moveTo>
                    <a:pt x="136" y="147"/>
                  </a:moveTo>
                  <a:cubicBezTo>
                    <a:pt x="103" y="174"/>
                    <a:pt x="54" y="169"/>
                    <a:pt x="27" y="136"/>
                  </a:cubicBezTo>
                  <a:cubicBezTo>
                    <a:pt x="0" y="103"/>
                    <a:pt x="5" y="54"/>
                    <a:pt x="38" y="27"/>
                  </a:cubicBezTo>
                  <a:cubicBezTo>
                    <a:pt x="71" y="0"/>
                    <a:pt x="120" y="5"/>
                    <a:pt x="147" y="38"/>
                  </a:cubicBezTo>
                  <a:cubicBezTo>
                    <a:pt x="174" y="71"/>
                    <a:pt x="169" y="120"/>
                    <a:pt x="136" y="147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">
              <a:extLst>
                <a:ext uri="{FF2B5EF4-FFF2-40B4-BE49-F238E27FC236}">
                  <a16:creationId xmlns:a16="http://schemas.microsoft.com/office/drawing/2014/main" id="{3CE47E1C-95A0-43E5-AA65-4C938868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058"/>
              <a:ext cx="26" cy="25"/>
            </a:xfrm>
            <a:custGeom>
              <a:avLst/>
              <a:gdLst>
                <a:gd name="T0" fmla="*/ 88 w 113"/>
                <a:gd name="T1" fmla="*/ 95 h 113"/>
                <a:gd name="T2" fmla="*/ 17 w 113"/>
                <a:gd name="T3" fmla="*/ 88 h 113"/>
                <a:gd name="T4" fmla="*/ 24 w 113"/>
                <a:gd name="T5" fmla="*/ 17 h 113"/>
                <a:gd name="T6" fmla="*/ 95 w 113"/>
                <a:gd name="T7" fmla="*/ 24 h 113"/>
                <a:gd name="T8" fmla="*/ 88 w 113"/>
                <a:gd name="T9" fmla="*/ 9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88" y="95"/>
                  </a:moveTo>
                  <a:cubicBezTo>
                    <a:pt x="67" y="113"/>
                    <a:pt x="35" y="110"/>
                    <a:pt x="17" y="88"/>
                  </a:cubicBezTo>
                  <a:cubicBezTo>
                    <a:pt x="0" y="67"/>
                    <a:pt x="3" y="35"/>
                    <a:pt x="24" y="17"/>
                  </a:cubicBezTo>
                  <a:cubicBezTo>
                    <a:pt x="46" y="0"/>
                    <a:pt x="78" y="3"/>
                    <a:pt x="95" y="24"/>
                  </a:cubicBezTo>
                  <a:cubicBezTo>
                    <a:pt x="113" y="46"/>
                    <a:pt x="110" y="78"/>
                    <a:pt x="88" y="95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">
              <a:extLst>
                <a:ext uri="{FF2B5EF4-FFF2-40B4-BE49-F238E27FC236}">
                  <a16:creationId xmlns:a16="http://schemas.microsoft.com/office/drawing/2014/main" id="{716FCBAC-24FA-418E-9EB4-9CBEF1039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" y="2046"/>
              <a:ext cx="12" cy="12"/>
            </a:xfrm>
            <a:custGeom>
              <a:avLst/>
              <a:gdLst>
                <a:gd name="T0" fmla="*/ 41 w 53"/>
                <a:gd name="T1" fmla="*/ 44 h 52"/>
                <a:gd name="T2" fmla="*/ 8 w 53"/>
                <a:gd name="T3" fmla="*/ 41 h 52"/>
                <a:gd name="T4" fmla="*/ 12 w 53"/>
                <a:gd name="T5" fmla="*/ 8 h 52"/>
                <a:gd name="T6" fmla="*/ 45 w 53"/>
                <a:gd name="T7" fmla="*/ 11 h 52"/>
                <a:gd name="T8" fmla="*/ 41 w 53"/>
                <a:gd name="T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2">
                  <a:moveTo>
                    <a:pt x="41" y="44"/>
                  </a:moveTo>
                  <a:cubicBezTo>
                    <a:pt x="31" y="52"/>
                    <a:pt x="16" y="51"/>
                    <a:pt x="8" y="41"/>
                  </a:cubicBezTo>
                  <a:cubicBezTo>
                    <a:pt x="0" y="31"/>
                    <a:pt x="2" y="16"/>
                    <a:pt x="12" y="8"/>
                  </a:cubicBezTo>
                  <a:cubicBezTo>
                    <a:pt x="22" y="0"/>
                    <a:pt x="36" y="1"/>
                    <a:pt x="45" y="11"/>
                  </a:cubicBezTo>
                  <a:cubicBezTo>
                    <a:pt x="53" y="21"/>
                    <a:pt x="51" y="36"/>
                    <a:pt x="41" y="44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2" name="FREEFORM">
              <a:extLst>
                <a:ext uri="{FF2B5EF4-FFF2-40B4-BE49-F238E27FC236}">
                  <a16:creationId xmlns:a16="http://schemas.microsoft.com/office/drawing/2014/main" id="{ADBC3C11-93AF-49C0-A28B-23429B316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1991"/>
              <a:ext cx="12" cy="12"/>
            </a:xfrm>
            <a:custGeom>
              <a:avLst/>
              <a:gdLst>
                <a:gd name="T0" fmla="*/ 41 w 52"/>
                <a:gd name="T1" fmla="*/ 45 h 53"/>
                <a:gd name="T2" fmla="*/ 8 w 52"/>
                <a:gd name="T3" fmla="*/ 42 h 53"/>
                <a:gd name="T4" fmla="*/ 11 w 52"/>
                <a:gd name="T5" fmla="*/ 9 h 53"/>
                <a:gd name="T6" fmla="*/ 44 w 52"/>
                <a:gd name="T7" fmla="*/ 12 h 53"/>
                <a:gd name="T8" fmla="*/ 41 w 52"/>
                <a:gd name="T9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1" y="45"/>
                  </a:moveTo>
                  <a:cubicBezTo>
                    <a:pt x="31" y="53"/>
                    <a:pt x="16" y="52"/>
                    <a:pt x="8" y="42"/>
                  </a:cubicBezTo>
                  <a:cubicBezTo>
                    <a:pt x="0" y="32"/>
                    <a:pt x="1" y="17"/>
                    <a:pt x="11" y="9"/>
                  </a:cubicBezTo>
                  <a:cubicBezTo>
                    <a:pt x="21" y="0"/>
                    <a:pt x="36" y="2"/>
                    <a:pt x="44" y="12"/>
                  </a:cubicBezTo>
                  <a:cubicBezTo>
                    <a:pt x="52" y="22"/>
                    <a:pt x="51" y="37"/>
                    <a:pt x="41" y="45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3" name="FREEFORM">
              <a:extLst>
                <a:ext uri="{FF2B5EF4-FFF2-40B4-BE49-F238E27FC236}">
                  <a16:creationId xmlns:a16="http://schemas.microsoft.com/office/drawing/2014/main" id="{696BF7F0-887A-4F3E-94B0-7ECAC8513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" y="2209"/>
              <a:ext cx="39" cy="39"/>
            </a:xfrm>
            <a:custGeom>
              <a:avLst/>
              <a:gdLst>
                <a:gd name="T0" fmla="*/ 103 w 171"/>
                <a:gd name="T1" fmla="*/ 160 h 170"/>
                <a:gd name="T2" fmla="*/ 10 w 171"/>
                <a:gd name="T3" fmla="*/ 103 h 170"/>
                <a:gd name="T4" fmla="*/ 67 w 171"/>
                <a:gd name="T5" fmla="*/ 10 h 170"/>
                <a:gd name="T6" fmla="*/ 161 w 171"/>
                <a:gd name="T7" fmla="*/ 67 h 170"/>
                <a:gd name="T8" fmla="*/ 103 w 171"/>
                <a:gd name="T9" fmla="*/ 16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70">
                  <a:moveTo>
                    <a:pt x="103" y="160"/>
                  </a:moveTo>
                  <a:cubicBezTo>
                    <a:pt x="62" y="170"/>
                    <a:pt x="20" y="145"/>
                    <a:pt x="10" y="103"/>
                  </a:cubicBezTo>
                  <a:cubicBezTo>
                    <a:pt x="0" y="61"/>
                    <a:pt x="25" y="20"/>
                    <a:pt x="67" y="10"/>
                  </a:cubicBezTo>
                  <a:cubicBezTo>
                    <a:pt x="109" y="0"/>
                    <a:pt x="151" y="25"/>
                    <a:pt x="161" y="67"/>
                  </a:cubicBezTo>
                  <a:cubicBezTo>
                    <a:pt x="171" y="108"/>
                    <a:pt x="145" y="150"/>
                    <a:pt x="103" y="160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4" name="FREEFORM">
              <a:extLst>
                <a:ext uri="{FF2B5EF4-FFF2-40B4-BE49-F238E27FC236}">
                  <a16:creationId xmlns:a16="http://schemas.microsoft.com/office/drawing/2014/main" id="{1D9AC608-2EF2-471A-B00C-68374B4DE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2257"/>
              <a:ext cx="25" cy="26"/>
            </a:xfrm>
            <a:custGeom>
              <a:avLst/>
              <a:gdLst>
                <a:gd name="T0" fmla="*/ 68 w 111"/>
                <a:gd name="T1" fmla="*/ 104 h 111"/>
                <a:gd name="T2" fmla="*/ 7 w 111"/>
                <a:gd name="T3" fmla="*/ 67 h 111"/>
                <a:gd name="T4" fmla="*/ 44 w 111"/>
                <a:gd name="T5" fmla="*/ 6 h 111"/>
                <a:gd name="T6" fmla="*/ 105 w 111"/>
                <a:gd name="T7" fmla="*/ 44 h 111"/>
                <a:gd name="T8" fmla="*/ 68 w 111"/>
                <a:gd name="T9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68" y="104"/>
                  </a:moveTo>
                  <a:cubicBezTo>
                    <a:pt x="41" y="111"/>
                    <a:pt x="13" y="94"/>
                    <a:pt x="7" y="67"/>
                  </a:cubicBezTo>
                  <a:cubicBezTo>
                    <a:pt x="0" y="40"/>
                    <a:pt x="17" y="13"/>
                    <a:pt x="44" y="6"/>
                  </a:cubicBezTo>
                  <a:cubicBezTo>
                    <a:pt x="71" y="0"/>
                    <a:pt x="98" y="17"/>
                    <a:pt x="105" y="44"/>
                  </a:cubicBezTo>
                  <a:cubicBezTo>
                    <a:pt x="111" y="71"/>
                    <a:pt x="95" y="98"/>
                    <a:pt x="68" y="104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5" name="FREEFORM">
              <a:extLst>
                <a:ext uri="{FF2B5EF4-FFF2-40B4-BE49-F238E27FC236}">
                  <a16:creationId xmlns:a16="http://schemas.microsoft.com/office/drawing/2014/main" id="{DC95146C-7E8C-4206-AD46-8264CC91D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2231"/>
              <a:ext cx="12" cy="12"/>
            </a:xfrm>
            <a:custGeom>
              <a:avLst/>
              <a:gdLst>
                <a:gd name="T0" fmla="*/ 31 w 52"/>
                <a:gd name="T1" fmla="*/ 49 h 52"/>
                <a:gd name="T2" fmla="*/ 3 w 52"/>
                <a:gd name="T3" fmla="*/ 32 h 52"/>
                <a:gd name="T4" fmla="*/ 20 w 52"/>
                <a:gd name="T5" fmla="*/ 3 h 52"/>
                <a:gd name="T6" fmla="*/ 49 w 52"/>
                <a:gd name="T7" fmla="*/ 21 h 52"/>
                <a:gd name="T8" fmla="*/ 31 w 52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31" y="49"/>
                  </a:moveTo>
                  <a:cubicBezTo>
                    <a:pt x="19" y="52"/>
                    <a:pt x="6" y="44"/>
                    <a:pt x="3" y="32"/>
                  </a:cubicBezTo>
                  <a:cubicBezTo>
                    <a:pt x="0" y="19"/>
                    <a:pt x="8" y="6"/>
                    <a:pt x="20" y="3"/>
                  </a:cubicBezTo>
                  <a:cubicBezTo>
                    <a:pt x="33" y="0"/>
                    <a:pt x="46" y="8"/>
                    <a:pt x="49" y="21"/>
                  </a:cubicBezTo>
                  <a:cubicBezTo>
                    <a:pt x="52" y="33"/>
                    <a:pt x="44" y="46"/>
                    <a:pt x="31" y="49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6" name="FREEFORM">
              <a:extLst>
                <a:ext uri="{FF2B5EF4-FFF2-40B4-BE49-F238E27FC236}">
                  <a16:creationId xmlns:a16="http://schemas.microsoft.com/office/drawing/2014/main" id="{2BB4D8C0-58CF-4173-A2DE-9F9A97436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" y="2195"/>
              <a:ext cx="12" cy="12"/>
            </a:xfrm>
            <a:custGeom>
              <a:avLst/>
              <a:gdLst>
                <a:gd name="T0" fmla="*/ 31 w 52"/>
                <a:gd name="T1" fmla="*/ 49 h 52"/>
                <a:gd name="T2" fmla="*/ 3 w 52"/>
                <a:gd name="T3" fmla="*/ 32 h 52"/>
                <a:gd name="T4" fmla="*/ 20 w 52"/>
                <a:gd name="T5" fmla="*/ 3 h 52"/>
                <a:gd name="T6" fmla="*/ 49 w 52"/>
                <a:gd name="T7" fmla="*/ 21 h 52"/>
                <a:gd name="T8" fmla="*/ 31 w 52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31" y="49"/>
                  </a:moveTo>
                  <a:cubicBezTo>
                    <a:pt x="19" y="52"/>
                    <a:pt x="6" y="44"/>
                    <a:pt x="3" y="32"/>
                  </a:cubicBezTo>
                  <a:cubicBezTo>
                    <a:pt x="0" y="19"/>
                    <a:pt x="8" y="6"/>
                    <a:pt x="20" y="3"/>
                  </a:cubicBezTo>
                  <a:cubicBezTo>
                    <a:pt x="33" y="0"/>
                    <a:pt x="46" y="8"/>
                    <a:pt x="49" y="21"/>
                  </a:cubicBezTo>
                  <a:cubicBezTo>
                    <a:pt x="52" y="33"/>
                    <a:pt x="44" y="46"/>
                    <a:pt x="31" y="49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7" name="FREEFORM">
              <a:extLst>
                <a:ext uri="{FF2B5EF4-FFF2-40B4-BE49-F238E27FC236}">
                  <a16:creationId xmlns:a16="http://schemas.microsoft.com/office/drawing/2014/main" id="{92176B1A-1F2C-43FA-A326-FE1668DE5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2172"/>
              <a:ext cx="39" cy="39"/>
            </a:xfrm>
            <a:custGeom>
              <a:avLst/>
              <a:gdLst>
                <a:gd name="T0" fmla="*/ 103 w 170"/>
                <a:gd name="T1" fmla="*/ 161 h 171"/>
                <a:gd name="T2" fmla="*/ 10 w 170"/>
                <a:gd name="T3" fmla="*/ 104 h 171"/>
                <a:gd name="T4" fmla="*/ 67 w 170"/>
                <a:gd name="T5" fmla="*/ 10 h 171"/>
                <a:gd name="T6" fmla="*/ 160 w 170"/>
                <a:gd name="T7" fmla="*/ 68 h 171"/>
                <a:gd name="T8" fmla="*/ 103 w 170"/>
                <a:gd name="T9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1">
                  <a:moveTo>
                    <a:pt x="103" y="161"/>
                  </a:moveTo>
                  <a:cubicBezTo>
                    <a:pt x="62" y="171"/>
                    <a:pt x="20" y="146"/>
                    <a:pt x="10" y="104"/>
                  </a:cubicBezTo>
                  <a:cubicBezTo>
                    <a:pt x="0" y="62"/>
                    <a:pt x="25" y="20"/>
                    <a:pt x="67" y="10"/>
                  </a:cubicBezTo>
                  <a:cubicBezTo>
                    <a:pt x="108" y="0"/>
                    <a:pt x="150" y="26"/>
                    <a:pt x="160" y="68"/>
                  </a:cubicBezTo>
                  <a:cubicBezTo>
                    <a:pt x="170" y="109"/>
                    <a:pt x="145" y="151"/>
                    <a:pt x="103" y="161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8" name="FREEFORM">
              <a:extLst>
                <a:ext uri="{FF2B5EF4-FFF2-40B4-BE49-F238E27FC236}">
                  <a16:creationId xmlns:a16="http://schemas.microsoft.com/office/drawing/2014/main" id="{0ECA6863-C862-4977-8046-E3DA709E0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" y="2220"/>
              <a:ext cx="25" cy="25"/>
            </a:xfrm>
            <a:custGeom>
              <a:avLst/>
              <a:gdLst>
                <a:gd name="T0" fmla="*/ 67 w 111"/>
                <a:gd name="T1" fmla="*/ 104 h 111"/>
                <a:gd name="T2" fmla="*/ 7 w 111"/>
                <a:gd name="T3" fmla="*/ 67 h 111"/>
                <a:gd name="T4" fmla="*/ 44 w 111"/>
                <a:gd name="T5" fmla="*/ 6 h 111"/>
                <a:gd name="T6" fmla="*/ 105 w 111"/>
                <a:gd name="T7" fmla="*/ 43 h 111"/>
                <a:gd name="T8" fmla="*/ 67 w 111"/>
                <a:gd name="T9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67" y="104"/>
                  </a:moveTo>
                  <a:cubicBezTo>
                    <a:pt x="40" y="111"/>
                    <a:pt x="13" y="94"/>
                    <a:pt x="7" y="67"/>
                  </a:cubicBezTo>
                  <a:cubicBezTo>
                    <a:pt x="0" y="40"/>
                    <a:pt x="17" y="13"/>
                    <a:pt x="44" y="6"/>
                  </a:cubicBezTo>
                  <a:cubicBezTo>
                    <a:pt x="71" y="0"/>
                    <a:pt x="98" y="16"/>
                    <a:pt x="105" y="43"/>
                  </a:cubicBezTo>
                  <a:cubicBezTo>
                    <a:pt x="111" y="70"/>
                    <a:pt x="94" y="98"/>
                    <a:pt x="67" y="104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9" name="FREEFORM">
              <a:extLst>
                <a:ext uri="{FF2B5EF4-FFF2-40B4-BE49-F238E27FC236}">
                  <a16:creationId xmlns:a16="http://schemas.microsoft.com/office/drawing/2014/main" id="{382D9118-FBD2-44A9-8BE5-874B6779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2194"/>
              <a:ext cx="12" cy="11"/>
            </a:xfrm>
            <a:custGeom>
              <a:avLst/>
              <a:gdLst>
                <a:gd name="T0" fmla="*/ 31 w 51"/>
                <a:gd name="T1" fmla="*/ 49 h 52"/>
                <a:gd name="T2" fmla="*/ 3 w 51"/>
                <a:gd name="T3" fmla="*/ 32 h 52"/>
                <a:gd name="T4" fmla="*/ 20 w 51"/>
                <a:gd name="T5" fmla="*/ 3 h 52"/>
                <a:gd name="T6" fmla="*/ 48 w 51"/>
                <a:gd name="T7" fmla="*/ 21 h 52"/>
                <a:gd name="T8" fmla="*/ 31 w 51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31" y="49"/>
                  </a:moveTo>
                  <a:cubicBezTo>
                    <a:pt x="19" y="52"/>
                    <a:pt x="6" y="44"/>
                    <a:pt x="3" y="32"/>
                  </a:cubicBezTo>
                  <a:cubicBezTo>
                    <a:pt x="0" y="19"/>
                    <a:pt x="8" y="6"/>
                    <a:pt x="20" y="3"/>
                  </a:cubicBezTo>
                  <a:cubicBezTo>
                    <a:pt x="33" y="0"/>
                    <a:pt x="45" y="8"/>
                    <a:pt x="48" y="21"/>
                  </a:cubicBezTo>
                  <a:cubicBezTo>
                    <a:pt x="51" y="33"/>
                    <a:pt x="44" y="46"/>
                    <a:pt x="31" y="49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0" name="FREEFORM">
              <a:extLst>
                <a:ext uri="{FF2B5EF4-FFF2-40B4-BE49-F238E27FC236}">
                  <a16:creationId xmlns:a16="http://schemas.microsoft.com/office/drawing/2014/main" id="{0815F8EF-3CF7-4F04-9688-0C6DF458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0" y="2157"/>
              <a:ext cx="12" cy="12"/>
            </a:xfrm>
            <a:custGeom>
              <a:avLst/>
              <a:gdLst>
                <a:gd name="T0" fmla="*/ 31 w 51"/>
                <a:gd name="T1" fmla="*/ 49 h 52"/>
                <a:gd name="T2" fmla="*/ 3 w 51"/>
                <a:gd name="T3" fmla="*/ 31 h 52"/>
                <a:gd name="T4" fmla="*/ 20 w 51"/>
                <a:gd name="T5" fmla="*/ 3 h 52"/>
                <a:gd name="T6" fmla="*/ 48 w 51"/>
                <a:gd name="T7" fmla="*/ 20 h 52"/>
                <a:gd name="T8" fmla="*/ 31 w 51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31" y="49"/>
                  </a:moveTo>
                  <a:cubicBezTo>
                    <a:pt x="18" y="52"/>
                    <a:pt x="6" y="44"/>
                    <a:pt x="3" y="31"/>
                  </a:cubicBezTo>
                  <a:cubicBezTo>
                    <a:pt x="0" y="19"/>
                    <a:pt x="7" y="6"/>
                    <a:pt x="20" y="3"/>
                  </a:cubicBezTo>
                  <a:cubicBezTo>
                    <a:pt x="33" y="0"/>
                    <a:pt x="45" y="8"/>
                    <a:pt x="48" y="20"/>
                  </a:cubicBezTo>
                  <a:cubicBezTo>
                    <a:pt x="51" y="33"/>
                    <a:pt x="44" y="46"/>
                    <a:pt x="31" y="49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1" name="FREEFORM">
              <a:extLst>
                <a:ext uri="{FF2B5EF4-FFF2-40B4-BE49-F238E27FC236}">
                  <a16:creationId xmlns:a16="http://schemas.microsoft.com/office/drawing/2014/main" id="{11FF8140-9344-4AEF-A00B-53F5A02B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1967"/>
              <a:ext cx="30" cy="30"/>
            </a:xfrm>
            <a:custGeom>
              <a:avLst/>
              <a:gdLst>
                <a:gd name="T0" fmla="*/ 79 w 130"/>
                <a:gd name="T1" fmla="*/ 122 h 130"/>
                <a:gd name="T2" fmla="*/ 8 w 130"/>
                <a:gd name="T3" fmla="*/ 79 h 130"/>
                <a:gd name="T4" fmla="*/ 51 w 130"/>
                <a:gd name="T5" fmla="*/ 8 h 130"/>
                <a:gd name="T6" fmla="*/ 122 w 130"/>
                <a:gd name="T7" fmla="*/ 51 h 130"/>
                <a:gd name="T8" fmla="*/ 79 w 130"/>
                <a:gd name="T9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0">
                  <a:moveTo>
                    <a:pt x="79" y="122"/>
                  </a:moveTo>
                  <a:cubicBezTo>
                    <a:pt x="47" y="130"/>
                    <a:pt x="15" y="110"/>
                    <a:pt x="8" y="79"/>
                  </a:cubicBezTo>
                  <a:cubicBezTo>
                    <a:pt x="0" y="47"/>
                    <a:pt x="20" y="15"/>
                    <a:pt x="51" y="8"/>
                  </a:cubicBezTo>
                  <a:cubicBezTo>
                    <a:pt x="83" y="0"/>
                    <a:pt x="115" y="19"/>
                    <a:pt x="122" y="51"/>
                  </a:cubicBezTo>
                  <a:cubicBezTo>
                    <a:pt x="130" y="83"/>
                    <a:pt x="110" y="114"/>
                    <a:pt x="79" y="122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2" name="FREEFORM">
              <a:extLst>
                <a:ext uri="{FF2B5EF4-FFF2-40B4-BE49-F238E27FC236}">
                  <a16:creationId xmlns:a16="http://schemas.microsoft.com/office/drawing/2014/main" id="{007715D9-A54B-4624-8F74-6B8966930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2004"/>
              <a:ext cx="19" cy="19"/>
            </a:xfrm>
            <a:custGeom>
              <a:avLst/>
              <a:gdLst>
                <a:gd name="T0" fmla="*/ 51 w 84"/>
                <a:gd name="T1" fmla="*/ 79 h 84"/>
                <a:gd name="T2" fmla="*/ 5 w 84"/>
                <a:gd name="T3" fmla="*/ 51 h 84"/>
                <a:gd name="T4" fmla="*/ 33 w 84"/>
                <a:gd name="T5" fmla="*/ 5 h 84"/>
                <a:gd name="T6" fmla="*/ 80 w 84"/>
                <a:gd name="T7" fmla="*/ 33 h 84"/>
                <a:gd name="T8" fmla="*/ 51 w 84"/>
                <a:gd name="T9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51" y="79"/>
                  </a:moveTo>
                  <a:cubicBezTo>
                    <a:pt x="31" y="84"/>
                    <a:pt x="10" y="72"/>
                    <a:pt x="5" y="51"/>
                  </a:cubicBezTo>
                  <a:cubicBezTo>
                    <a:pt x="0" y="31"/>
                    <a:pt x="13" y="10"/>
                    <a:pt x="33" y="5"/>
                  </a:cubicBezTo>
                  <a:cubicBezTo>
                    <a:pt x="54" y="0"/>
                    <a:pt x="75" y="13"/>
                    <a:pt x="80" y="33"/>
                  </a:cubicBezTo>
                  <a:cubicBezTo>
                    <a:pt x="84" y="54"/>
                    <a:pt x="72" y="74"/>
                    <a:pt x="51" y="79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3" name="FREEFORM">
              <a:extLst>
                <a:ext uri="{FF2B5EF4-FFF2-40B4-BE49-F238E27FC236}">
                  <a16:creationId xmlns:a16="http://schemas.microsoft.com/office/drawing/2014/main" id="{311EBDF0-C3F7-40D8-8359-E877CDF98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" y="1984"/>
              <a:ext cx="9" cy="9"/>
            </a:xfrm>
            <a:custGeom>
              <a:avLst/>
              <a:gdLst>
                <a:gd name="T0" fmla="*/ 24 w 39"/>
                <a:gd name="T1" fmla="*/ 37 h 39"/>
                <a:gd name="T2" fmla="*/ 2 w 39"/>
                <a:gd name="T3" fmla="*/ 24 h 39"/>
                <a:gd name="T4" fmla="*/ 16 w 39"/>
                <a:gd name="T5" fmla="*/ 2 h 39"/>
                <a:gd name="T6" fmla="*/ 37 w 39"/>
                <a:gd name="T7" fmla="*/ 15 h 39"/>
                <a:gd name="T8" fmla="*/ 24 w 39"/>
                <a:gd name="T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4" y="37"/>
                  </a:moveTo>
                  <a:cubicBezTo>
                    <a:pt x="14" y="39"/>
                    <a:pt x="5" y="33"/>
                    <a:pt x="2" y="24"/>
                  </a:cubicBezTo>
                  <a:cubicBezTo>
                    <a:pt x="0" y="14"/>
                    <a:pt x="6" y="4"/>
                    <a:pt x="16" y="2"/>
                  </a:cubicBezTo>
                  <a:cubicBezTo>
                    <a:pt x="25" y="0"/>
                    <a:pt x="35" y="6"/>
                    <a:pt x="37" y="15"/>
                  </a:cubicBezTo>
                  <a:cubicBezTo>
                    <a:pt x="39" y="25"/>
                    <a:pt x="33" y="34"/>
                    <a:pt x="24" y="37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4" name="FREEFORM">
              <a:extLst>
                <a:ext uri="{FF2B5EF4-FFF2-40B4-BE49-F238E27FC236}">
                  <a16:creationId xmlns:a16="http://schemas.microsoft.com/office/drawing/2014/main" id="{F5EC6592-6047-434A-9006-C9C62B770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" y="1957"/>
              <a:ext cx="8" cy="9"/>
            </a:xfrm>
            <a:custGeom>
              <a:avLst/>
              <a:gdLst>
                <a:gd name="T0" fmla="*/ 24 w 39"/>
                <a:gd name="T1" fmla="*/ 37 h 39"/>
                <a:gd name="T2" fmla="*/ 2 w 39"/>
                <a:gd name="T3" fmla="*/ 23 h 39"/>
                <a:gd name="T4" fmla="*/ 15 w 39"/>
                <a:gd name="T5" fmla="*/ 2 h 39"/>
                <a:gd name="T6" fmla="*/ 37 w 39"/>
                <a:gd name="T7" fmla="*/ 15 h 39"/>
                <a:gd name="T8" fmla="*/ 24 w 39"/>
                <a:gd name="T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4" y="37"/>
                  </a:moveTo>
                  <a:cubicBezTo>
                    <a:pt x="14" y="39"/>
                    <a:pt x="5" y="33"/>
                    <a:pt x="2" y="23"/>
                  </a:cubicBezTo>
                  <a:cubicBezTo>
                    <a:pt x="0" y="14"/>
                    <a:pt x="6" y="4"/>
                    <a:pt x="15" y="2"/>
                  </a:cubicBezTo>
                  <a:cubicBezTo>
                    <a:pt x="25" y="0"/>
                    <a:pt x="35" y="5"/>
                    <a:pt x="37" y="15"/>
                  </a:cubicBezTo>
                  <a:cubicBezTo>
                    <a:pt x="39" y="25"/>
                    <a:pt x="33" y="34"/>
                    <a:pt x="24" y="37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5" name="FREEFORM">
              <a:extLst>
                <a:ext uri="{FF2B5EF4-FFF2-40B4-BE49-F238E27FC236}">
                  <a16:creationId xmlns:a16="http://schemas.microsoft.com/office/drawing/2014/main" id="{671541E3-64A6-42EF-8181-8D4F4109E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" y="2098"/>
              <a:ext cx="30" cy="29"/>
            </a:xfrm>
            <a:custGeom>
              <a:avLst/>
              <a:gdLst>
                <a:gd name="T0" fmla="*/ 79 w 130"/>
                <a:gd name="T1" fmla="*/ 122 h 130"/>
                <a:gd name="T2" fmla="*/ 8 w 130"/>
                <a:gd name="T3" fmla="*/ 79 h 130"/>
                <a:gd name="T4" fmla="*/ 51 w 130"/>
                <a:gd name="T5" fmla="*/ 8 h 130"/>
                <a:gd name="T6" fmla="*/ 122 w 130"/>
                <a:gd name="T7" fmla="*/ 51 h 130"/>
                <a:gd name="T8" fmla="*/ 79 w 130"/>
                <a:gd name="T9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0">
                  <a:moveTo>
                    <a:pt x="79" y="122"/>
                  </a:moveTo>
                  <a:cubicBezTo>
                    <a:pt x="47" y="130"/>
                    <a:pt x="15" y="111"/>
                    <a:pt x="8" y="79"/>
                  </a:cubicBezTo>
                  <a:cubicBezTo>
                    <a:pt x="0" y="47"/>
                    <a:pt x="20" y="16"/>
                    <a:pt x="51" y="8"/>
                  </a:cubicBezTo>
                  <a:cubicBezTo>
                    <a:pt x="83" y="0"/>
                    <a:pt x="115" y="20"/>
                    <a:pt x="122" y="51"/>
                  </a:cubicBezTo>
                  <a:cubicBezTo>
                    <a:pt x="130" y="83"/>
                    <a:pt x="110" y="115"/>
                    <a:pt x="79" y="122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6" name="FREEFORM">
              <a:extLst>
                <a:ext uri="{FF2B5EF4-FFF2-40B4-BE49-F238E27FC236}">
                  <a16:creationId xmlns:a16="http://schemas.microsoft.com/office/drawing/2014/main" id="{210DA8C7-A3A0-4427-9B20-D9AE77048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1" y="2134"/>
              <a:ext cx="19" cy="19"/>
            </a:xfrm>
            <a:custGeom>
              <a:avLst/>
              <a:gdLst>
                <a:gd name="T0" fmla="*/ 51 w 84"/>
                <a:gd name="T1" fmla="*/ 80 h 85"/>
                <a:gd name="T2" fmla="*/ 5 w 84"/>
                <a:gd name="T3" fmla="*/ 52 h 85"/>
                <a:gd name="T4" fmla="*/ 33 w 84"/>
                <a:gd name="T5" fmla="*/ 5 h 85"/>
                <a:gd name="T6" fmla="*/ 79 w 84"/>
                <a:gd name="T7" fmla="*/ 34 h 85"/>
                <a:gd name="T8" fmla="*/ 51 w 84"/>
                <a:gd name="T9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5">
                  <a:moveTo>
                    <a:pt x="51" y="80"/>
                  </a:moveTo>
                  <a:cubicBezTo>
                    <a:pt x="31" y="85"/>
                    <a:pt x="10" y="72"/>
                    <a:pt x="5" y="52"/>
                  </a:cubicBezTo>
                  <a:cubicBezTo>
                    <a:pt x="0" y="31"/>
                    <a:pt x="13" y="10"/>
                    <a:pt x="33" y="5"/>
                  </a:cubicBezTo>
                  <a:cubicBezTo>
                    <a:pt x="54" y="0"/>
                    <a:pt x="74" y="13"/>
                    <a:pt x="79" y="34"/>
                  </a:cubicBezTo>
                  <a:cubicBezTo>
                    <a:pt x="84" y="54"/>
                    <a:pt x="72" y="75"/>
                    <a:pt x="51" y="80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8" name="FREEFORM">
              <a:extLst>
                <a:ext uri="{FF2B5EF4-FFF2-40B4-BE49-F238E27FC236}">
                  <a16:creationId xmlns:a16="http://schemas.microsoft.com/office/drawing/2014/main" id="{3E53402D-2C1C-4FA9-B84B-3744E0B4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" y="2114"/>
              <a:ext cx="9" cy="9"/>
            </a:xfrm>
            <a:custGeom>
              <a:avLst/>
              <a:gdLst>
                <a:gd name="T0" fmla="*/ 24 w 39"/>
                <a:gd name="T1" fmla="*/ 37 h 39"/>
                <a:gd name="T2" fmla="*/ 2 w 39"/>
                <a:gd name="T3" fmla="*/ 24 h 39"/>
                <a:gd name="T4" fmla="*/ 15 w 39"/>
                <a:gd name="T5" fmla="*/ 2 h 39"/>
                <a:gd name="T6" fmla="*/ 37 w 39"/>
                <a:gd name="T7" fmla="*/ 16 h 39"/>
                <a:gd name="T8" fmla="*/ 24 w 39"/>
                <a:gd name="T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4" y="37"/>
                  </a:moveTo>
                  <a:cubicBezTo>
                    <a:pt x="14" y="39"/>
                    <a:pt x="5" y="34"/>
                    <a:pt x="2" y="24"/>
                  </a:cubicBezTo>
                  <a:cubicBezTo>
                    <a:pt x="0" y="14"/>
                    <a:pt x="6" y="5"/>
                    <a:pt x="15" y="2"/>
                  </a:cubicBezTo>
                  <a:cubicBezTo>
                    <a:pt x="25" y="0"/>
                    <a:pt x="35" y="6"/>
                    <a:pt x="37" y="16"/>
                  </a:cubicBezTo>
                  <a:cubicBezTo>
                    <a:pt x="39" y="25"/>
                    <a:pt x="33" y="35"/>
                    <a:pt x="24" y="37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9" name="FREEFORM">
              <a:extLst>
                <a:ext uri="{FF2B5EF4-FFF2-40B4-BE49-F238E27FC236}">
                  <a16:creationId xmlns:a16="http://schemas.microsoft.com/office/drawing/2014/main" id="{2C03C2DD-2A2A-4A7A-8F96-700F80789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087"/>
              <a:ext cx="9" cy="9"/>
            </a:xfrm>
            <a:custGeom>
              <a:avLst/>
              <a:gdLst>
                <a:gd name="T0" fmla="*/ 24 w 39"/>
                <a:gd name="T1" fmla="*/ 37 h 39"/>
                <a:gd name="T2" fmla="*/ 2 w 39"/>
                <a:gd name="T3" fmla="*/ 24 h 39"/>
                <a:gd name="T4" fmla="*/ 15 w 39"/>
                <a:gd name="T5" fmla="*/ 2 h 39"/>
                <a:gd name="T6" fmla="*/ 37 w 39"/>
                <a:gd name="T7" fmla="*/ 15 h 39"/>
                <a:gd name="T8" fmla="*/ 24 w 39"/>
                <a:gd name="T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4" y="37"/>
                  </a:moveTo>
                  <a:cubicBezTo>
                    <a:pt x="14" y="39"/>
                    <a:pt x="4" y="33"/>
                    <a:pt x="2" y="24"/>
                  </a:cubicBezTo>
                  <a:cubicBezTo>
                    <a:pt x="0" y="14"/>
                    <a:pt x="6" y="5"/>
                    <a:pt x="15" y="2"/>
                  </a:cubicBezTo>
                  <a:cubicBezTo>
                    <a:pt x="25" y="0"/>
                    <a:pt x="35" y="6"/>
                    <a:pt x="37" y="15"/>
                  </a:cubicBezTo>
                  <a:cubicBezTo>
                    <a:pt x="39" y="25"/>
                    <a:pt x="33" y="35"/>
                    <a:pt x="24" y="37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0" name="FREEFORM">
              <a:extLst>
                <a:ext uri="{FF2B5EF4-FFF2-40B4-BE49-F238E27FC236}">
                  <a16:creationId xmlns:a16="http://schemas.microsoft.com/office/drawing/2014/main" id="{A6E1CE07-7627-45F7-9D2F-6AB12CB4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1934"/>
              <a:ext cx="28" cy="29"/>
            </a:xfrm>
            <a:custGeom>
              <a:avLst/>
              <a:gdLst>
                <a:gd name="T0" fmla="*/ 4 w 124"/>
                <a:gd name="T1" fmla="*/ 68 h 124"/>
                <a:gd name="T2" fmla="*/ 56 w 124"/>
                <a:gd name="T3" fmla="*/ 3 h 124"/>
                <a:gd name="T4" fmla="*/ 121 w 124"/>
                <a:gd name="T5" fmla="*/ 56 h 124"/>
                <a:gd name="T6" fmla="*/ 68 w 124"/>
                <a:gd name="T7" fmla="*/ 121 h 124"/>
                <a:gd name="T8" fmla="*/ 4 w 124"/>
                <a:gd name="T9" fmla="*/ 6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4" y="68"/>
                  </a:moveTo>
                  <a:cubicBezTo>
                    <a:pt x="0" y="36"/>
                    <a:pt x="24" y="7"/>
                    <a:pt x="56" y="3"/>
                  </a:cubicBezTo>
                  <a:cubicBezTo>
                    <a:pt x="89" y="0"/>
                    <a:pt x="118" y="24"/>
                    <a:pt x="121" y="56"/>
                  </a:cubicBezTo>
                  <a:cubicBezTo>
                    <a:pt x="124" y="88"/>
                    <a:pt x="101" y="117"/>
                    <a:pt x="68" y="121"/>
                  </a:cubicBezTo>
                  <a:cubicBezTo>
                    <a:pt x="36" y="124"/>
                    <a:pt x="7" y="100"/>
                    <a:pt x="4" y="68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1" name="FREEFORM">
              <a:extLst>
                <a:ext uri="{FF2B5EF4-FFF2-40B4-BE49-F238E27FC236}">
                  <a16:creationId xmlns:a16="http://schemas.microsoft.com/office/drawing/2014/main" id="{E0DCE9E9-81CD-404A-8872-EB8546D74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1929"/>
              <a:ext cx="18" cy="18"/>
            </a:xfrm>
            <a:custGeom>
              <a:avLst/>
              <a:gdLst>
                <a:gd name="T0" fmla="*/ 2 w 80"/>
                <a:gd name="T1" fmla="*/ 44 h 80"/>
                <a:gd name="T2" fmla="*/ 36 w 80"/>
                <a:gd name="T3" fmla="*/ 2 h 80"/>
                <a:gd name="T4" fmla="*/ 78 w 80"/>
                <a:gd name="T5" fmla="*/ 36 h 80"/>
                <a:gd name="T6" fmla="*/ 44 w 80"/>
                <a:gd name="T7" fmla="*/ 78 h 80"/>
                <a:gd name="T8" fmla="*/ 2 w 80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2" y="44"/>
                  </a:moveTo>
                  <a:cubicBezTo>
                    <a:pt x="0" y="23"/>
                    <a:pt x="15" y="4"/>
                    <a:pt x="36" y="2"/>
                  </a:cubicBezTo>
                  <a:cubicBezTo>
                    <a:pt x="57" y="0"/>
                    <a:pt x="76" y="15"/>
                    <a:pt x="78" y="36"/>
                  </a:cubicBezTo>
                  <a:cubicBezTo>
                    <a:pt x="80" y="57"/>
                    <a:pt x="65" y="76"/>
                    <a:pt x="44" y="78"/>
                  </a:cubicBezTo>
                  <a:cubicBezTo>
                    <a:pt x="23" y="80"/>
                    <a:pt x="4" y="65"/>
                    <a:pt x="2" y="44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2" name="FREEFORM">
              <a:extLst>
                <a:ext uri="{FF2B5EF4-FFF2-40B4-BE49-F238E27FC236}">
                  <a16:creationId xmlns:a16="http://schemas.microsoft.com/office/drawing/2014/main" id="{EC91620B-2641-40CA-9819-9478D4180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4" y="1918"/>
              <a:ext cx="8" cy="8"/>
            </a:xfrm>
            <a:custGeom>
              <a:avLst/>
              <a:gdLst>
                <a:gd name="T0" fmla="*/ 1 w 37"/>
                <a:gd name="T1" fmla="*/ 21 h 38"/>
                <a:gd name="T2" fmla="*/ 17 w 37"/>
                <a:gd name="T3" fmla="*/ 1 h 38"/>
                <a:gd name="T4" fmla="*/ 36 w 37"/>
                <a:gd name="T5" fmla="*/ 17 h 38"/>
                <a:gd name="T6" fmla="*/ 20 w 37"/>
                <a:gd name="T7" fmla="*/ 37 h 38"/>
                <a:gd name="T8" fmla="*/ 1 w 37"/>
                <a:gd name="T9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1" y="21"/>
                  </a:moveTo>
                  <a:cubicBezTo>
                    <a:pt x="0" y="11"/>
                    <a:pt x="7" y="2"/>
                    <a:pt x="17" y="1"/>
                  </a:cubicBezTo>
                  <a:cubicBezTo>
                    <a:pt x="27" y="0"/>
                    <a:pt x="35" y="7"/>
                    <a:pt x="36" y="17"/>
                  </a:cubicBezTo>
                  <a:cubicBezTo>
                    <a:pt x="37" y="27"/>
                    <a:pt x="30" y="36"/>
                    <a:pt x="20" y="37"/>
                  </a:cubicBezTo>
                  <a:cubicBezTo>
                    <a:pt x="11" y="38"/>
                    <a:pt x="2" y="31"/>
                    <a:pt x="1" y="21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3" name="FREEFORM">
              <a:extLst>
                <a:ext uri="{FF2B5EF4-FFF2-40B4-BE49-F238E27FC236}">
                  <a16:creationId xmlns:a16="http://schemas.microsoft.com/office/drawing/2014/main" id="{36A01AD4-DED4-4043-98F5-60DC1ED4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960"/>
              <a:ext cx="8" cy="9"/>
            </a:xfrm>
            <a:custGeom>
              <a:avLst/>
              <a:gdLst>
                <a:gd name="T0" fmla="*/ 1 w 37"/>
                <a:gd name="T1" fmla="*/ 20 h 37"/>
                <a:gd name="T2" fmla="*/ 17 w 37"/>
                <a:gd name="T3" fmla="*/ 1 h 37"/>
                <a:gd name="T4" fmla="*/ 36 w 37"/>
                <a:gd name="T5" fmla="*/ 17 h 37"/>
                <a:gd name="T6" fmla="*/ 20 w 37"/>
                <a:gd name="T7" fmla="*/ 36 h 37"/>
                <a:gd name="T8" fmla="*/ 1 w 37"/>
                <a:gd name="T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1" y="20"/>
                  </a:moveTo>
                  <a:cubicBezTo>
                    <a:pt x="0" y="11"/>
                    <a:pt x="7" y="2"/>
                    <a:pt x="17" y="1"/>
                  </a:cubicBezTo>
                  <a:cubicBezTo>
                    <a:pt x="26" y="0"/>
                    <a:pt x="35" y="7"/>
                    <a:pt x="36" y="17"/>
                  </a:cubicBezTo>
                  <a:cubicBezTo>
                    <a:pt x="37" y="27"/>
                    <a:pt x="30" y="35"/>
                    <a:pt x="20" y="36"/>
                  </a:cubicBezTo>
                  <a:cubicBezTo>
                    <a:pt x="10" y="37"/>
                    <a:pt x="2" y="30"/>
                    <a:pt x="1" y="20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4" name="FREEFORM">
              <a:extLst>
                <a:ext uri="{FF2B5EF4-FFF2-40B4-BE49-F238E27FC236}">
                  <a16:creationId xmlns:a16="http://schemas.microsoft.com/office/drawing/2014/main" id="{2AFBBE75-A7E8-4A93-A299-1B7A7B518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9" y="1938"/>
              <a:ext cx="28" cy="28"/>
            </a:xfrm>
            <a:custGeom>
              <a:avLst/>
              <a:gdLst>
                <a:gd name="T0" fmla="*/ 3 w 124"/>
                <a:gd name="T1" fmla="*/ 67 h 123"/>
                <a:gd name="T2" fmla="*/ 56 w 124"/>
                <a:gd name="T3" fmla="*/ 3 h 123"/>
                <a:gd name="T4" fmla="*/ 120 w 124"/>
                <a:gd name="T5" fmla="*/ 56 h 123"/>
                <a:gd name="T6" fmla="*/ 68 w 124"/>
                <a:gd name="T7" fmla="*/ 120 h 123"/>
                <a:gd name="T8" fmla="*/ 3 w 124"/>
                <a:gd name="T9" fmla="*/ 6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3">
                  <a:moveTo>
                    <a:pt x="3" y="67"/>
                  </a:moveTo>
                  <a:cubicBezTo>
                    <a:pt x="0" y="35"/>
                    <a:pt x="23" y="6"/>
                    <a:pt x="56" y="3"/>
                  </a:cubicBezTo>
                  <a:cubicBezTo>
                    <a:pt x="88" y="0"/>
                    <a:pt x="117" y="23"/>
                    <a:pt x="120" y="56"/>
                  </a:cubicBezTo>
                  <a:cubicBezTo>
                    <a:pt x="124" y="88"/>
                    <a:pt x="100" y="117"/>
                    <a:pt x="68" y="120"/>
                  </a:cubicBezTo>
                  <a:cubicBezTo>
                    <a:pt x="35" y="123"/>
                    <a:pt x="6" y="100"/>
                    <a:pt x="3" y="67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5" name="FREEFORM">
              <a:extLst>
                <a:ext uri="{FF2B5EF4-FFF2-40B4-BE49-F238E27FC236}">
                  <a16:creationId xmlns:a16="http://schemas.microsoft.com/office/drawing/2014/main" id="{B19E205E-829C-40CB-84A1-660078036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" y="1933"/>
              <a:ext cx="18" cy="18"/>
            </a:xfrm>
            <a:custGeom>
              <a:avLst/>
              <a:gdLst>
                <a:gd name="T0" fmla="*/ 2 w 81"/>
                <a:gd name="T1" fmla="*/ 44 h 81"/>
                <a:gd name="T2" fmla="*/ 37 w 81"/>
                <a:gd name="T3" fmla="*/ 2 h 81"/>
                <a:gd name="T4" fmla="*/ 78 w 81"/>
                <a:gd name="T5" fmla="*/ 37 h 81"/>
                <a:gd name="T6" fmla="*/ 44 w 81"/>
                <a:gd name="T7" fmla="*/ 79 h 81"/>
                <a:gd name="T8" fmla="*/ 2 w 81"/>
                <a:gd name="T9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2" y="44"/>
                  </a:moveTo>
                  <a:cubicBezTo>
                    <a:pt x="0" y="23"/>
                    <a:pt x="16" y="5"/>
                    <a:pt x="37" y="2"/>
                  </a:cubicBezTo>
                  <a:cubicBezTo>
                    <a:pt x="58" y="0"/>
                    <a:pt x="76" y="16"/>
                    <a:pt x="78" y="37"/>
                  </a:cubicBezTo>
                  <a:cubicBezTo>
                    <a:pt x="81" y="58"/>
                    <a:pt x="65" y="76"/>
                    <a:pt x="44" y="79"/>
                  </a:cubicBezTo>
                  <a:cubicBezTo>
                    <a:pt x="23" y="81"/>
                    <a:pt x="4" y="65"/>
                    <a:pt x="2" y="44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6" name="FREEFORM">
              <a:extLst>
                <a:ext uri="{FF2B5EF4-FFF2-40B4-BE49-F238E27FC236}">
                  <a16:creationId xmlns:a16="http://schemas.microsoft.com/office/drawing/2014/main" id="{F5D1E980-49CA-4D2F-A555-825EC396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1921"/>
              <a:ext cx="9" cy="9"/>
            </a:xfrm>
            <a:custGeom>
              <a:avLst/>
              <a:gdLst>
                <a:gd name="T0" fmla="*/ 1 w 38"/>
                <a:gd name="T1" fmla="*/ 20 h 37"/>
                <a:gd name="T2" fmla="*/ 17 w 38"/>
                <a:gd name="T3" fmla="*/ 1 h 37"/>
                <a:gd name="T4" fmla="*/ 37 w 38"/>
                <a:gd name="T5" fmla="*/ 17 h 37"/>
                <a:gd name="T6" fmla="*/ 21 w 38"/>
                <a:gd name="T7" fmla="*/ 36 h 37"/>
                <a:gd name="T8" fmla="*/ 1 w 38"/>
                <a:gd name="T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1" y="20"/>
                  </a:moveTo>
                  <a:cubicBezTo>
                    <a:pt x="0" y="10"/>
                    <a:pt x="7" y="2"/>
                    <a:pt x="17" y="1"/>
                  </a:cubicBezTo>
                  <a:cubicBezTo>
                    <a:pt x="27" y="0"/>
                    <a:pt x="36" y="7"/>
                    <a:pt x="37" y="17"/>
                  </a:cubicBezTo>
                  <a:cubicBezTo>
                    <a:pt x="38" y="27"/>
                    <a:pt x="31" y="35"/>
                    <a:pt x="21" y="36"/>
                  </a:cubicBezTo>
                  <a:cubicBezTo>
                    <a:pt x="11" y="37"/>
                    <a:pt x="2" y="30"/>
                    <a:pt x="1" y="20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7" name="FREEFORM">
              <a:extLst>
                <a:ext uri="{FF2B5EF4-FFF2-40B4-BE49-F238E27FC236}">
                  <a16:creationId xmlns:a16="http://schemas.microsoft.com/office/drawing/2014/main" id="{9F730EB3-4C89-4E94-B03C-741931222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1964"/>
              <a:ext cx="9" cy="8"/>
            </a:xfrm>
            <a:custGeom>
              <a:avLst/>
              <a:gdLst>
                <a:gd name="T0" fmla="*/ 1 w 38"/>
                <a:gd name="T1" fmla="*/ 21 h 38"/>
                <a:gd name="T2" fmla="*/ 17 w 38"/>
                <a:gd name="T3" fmla="*/ 1 h 38"/>
                <a:gd name="T4" fmla="*/ 37 w 38"/>
                <a:gd name="T5" fmla="*/ 17 h 38"/>
                <a:gd name="T6" fmla="*/ 21 w 38"/>
                <a:gd name="T7" fmla="*/ 37 h 38"/>
                <a:gd name="T8" fmla="*/ 1 w 38"/>
                <a:gd name="T9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" y="21"/>
                  </a:moveTo>
                  <a:cubicBezTo>
                    <a:pt x="0" y="11"/>
                    <a:pt x="7" y="2"/>
                    <a:pt x="17" y="1"/>
                  </a:cubicBezTo>
                  <a:cubicBezTo>
                    <a:pt x="27" y="0"/>
                    <a:pt x="36" y="8"/>
                    <a:pt x="37" y="17"/>
                  </a:cubicBezTo>
                  <a:cubicBezTo>
                    <a:pt x="38" y="27"/>
                    <a:pt x="30" y="36"/>
                    <a:pt x="21" y="37"/>
                  </a:cubicBezTo>
                  <a:cubicBezTo>
                    <a:pt x="11" y="38"/>
                    <a:pt x="2" y="31"/>
                    <a:pt x="1" y="21"/>
                  </a:cubicBezTo>
                  <a:close/>
                </a:path>
              </a:pathLst>
            </a:custGeom>
            <a:solidFill>
              <a:srgbClr val="DFC6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4" name="PICTURE">
            <a:extLst>
              <a:ext uri="{FF2B5EF4-FFF2-40B4-BE49-F238E27FC236}">
                <a16:creationId xmlns:a16="http://schemas.microsoft.com/office/drawing/2014/main" id="{17E52105-EEB8-409F-BC68-40CE0920D4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222904" y="3097571"/>
            <a:ext cx="221562" cy="511389"/>
          </a:xfrm>
          <a:prstGeom prst="rect">
            <a:avLst/>
          </a:prstGeom>
        </p:spPr>
      </p:pic>
      <p:pic>
        <p:nvPicPr>
          <p:cNvPr id="65" name="PICTURE">
            <a:extLst>
              <a:ext uri="{FF2B5EF4-FFF2-40B4-BE49-F238E27FC236}">
                <a16:creationId xmlns:a16="http://schemas.microsoft.com/office/drawing/2014/main" id="{86343561-0EF7-4140-9F0C-90BACAF000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66743" y="2822500"/>
            <a:ext cx="272005" cy="627817"/>
          </a:xfrm>
          <a:prstGeom prst="rect">
            <a:avLst/>
          </a:prstGeom>
        </p:spPr>
      </p:pic>
      <p:pic>
        <p:nvPicPr>
          <p:cNvPr id="66" name="PICTURE">
            <a:extLst>
              <a:ext uri="{FF2B5EF4-FFF2-40B4-BE49-F238E27FC236}">
                <a16:creationId xmlns:a16="http://schemas.microsoft.com/office/drawing/2014/main" id="{BA6648A3-4905-43E9-A507-E1C42770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965097" y="3134919"/>
            <a:ext cx="221562" cy="511389"/>
          </a:xfrm>
          <a:prstGeom prst="rect">
            <a:avLst/>
          </a:prstGeom>
        </p:spPr>
      </p:pic>
      <p:pic>
        <p:nvPicPr>
          <p:cNvPr id="67" name="PICTURE">
            <a:extLst>
              <a:ext uri="{FF2B5EF4-FFF2-40B4-BE49-F238E27FC236}">
                <a16:creationId xmlns:a16="http://schemas.microsoft.com/office/drawing/2014/main" id="{7FC63B79-D748-4EB1-A60F-E1698CCCA8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333685" y="3099599"/>
            <a:ext cx="221562" cy="511389"/>
          </a:xfrm>
          <a:prstGeom prst="rect">
            <a:avLst/>
          </a:prstGeom>
        </p:spPr>
      </p:pic>
      <p:pic>
        <p:nvPicPr>
          <p:cNvPr id="68" name="PICTURE">
            <a:extLst>
              <a:ext uri="{FF2B5EF4-FFF2-40B4-BE49-F238E27FC236}">
                <a16:creationId xmlns:a16="http://schemas.microsoft.com/office/drawing/2014/main" id="{92845E9D-3043-4AEC-BBB8-84134CA6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577524" y="2824528"/>
            <a:ext cx="272005" cy="627817"/>
          </a:xfrm>
          <a:prstGeom prst="rect">
            <a:avLst/>
          </a:prstGeom>
        </p:spPr>
      </p:pic>
      <p:pic>
        <p:nvPicPr>
          <p:cNvPr id="69" name="PICTURE">
            <a:extLst>
              <a:ext uri="{FF2B5EF4-FFF2-40B4-BE49-F238E27FC236}">
                <a16:creationId xmlns:a16="http://schemas.microsoft.com/office/drawing/2014/main" id="{1218B2CF-C501-4427-8752-01E9A70FBD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075878" y="3136947"/>
            <a:ext cx="221562" cy="511389"/>
          </a:xfrm>
          <a:prstGeom prst="rect">
            <a:avLst/>
          </a:prstGeom>
        </p:spPr>
      </p:pic>
      <p:pic>
        <p:nvPicPr>
          <p:cNvPr id="76" name="PICTURE">
            <a:extLst>
              <a:ext uri="{FF2B5EF4-FFF2-40B4-BE49-F238E27FC236}">
                <a16:creationId xmlns:a16="http://schemas.microsoft.com/office/drawing/2014/main" id="{D8233A9A-01D4-4F0C-9DD1-56C6FF9A5A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375304" y="3249971"/>
            <a:ext cx="221562" cy="511389"/>
          </a:xfrm>
          <a:prstGeom prst="rect">
            <a:avLst/>
          </a:prstGeom>
        </p:spPr>
      </p:pic>
      <p:pic>
        <p:nvPicPr>
          <p:cNvPr id="77" name="PICTURE">
            <a:extLst>
              <a:ext uri="{FF2B5EF4-FFF2-40B4-BE49-F238E27FC236}">
                <a16:creationId xmlns:a16="http://schemas.microsoft.com/office/drawing/2014/main" id="{6341F539-5394-4613-9FE7-54193E868C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619143" y="2974900"/>
            <a:ext cx="272005" cy="627817"/>
          </a:xfrm>
          <a:prstGeom prst="rect">
            <a:avLst/>
          </a:prstGeom>
        </p:spPr>
      </p:pic>
      <p:pic>
        <p:nvPicPr>
          <p:cNvPr id="78" name="PICTURE">
            <a:extLst>
              <a:ext uri="{FF2B5EF4-FFF2-40B4-BE49-F238E27FC236}">
                <a16:creationId xmlns:a16="http://schemas.microsoft.com/office/drawing/2014/main" id="{F35D736A-810B-4117-86C2-7BCB734E42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117497" y="3287319"/>
            <a:ext cx="221562" cy="511389"/>
          </a:xfrm>
          <a:prstGeom prst="rect">
            <a:avLst/>
          </a:prstGeom>
        </p:spPr>
      </p:pic>
      <p:pic>
        <p:nvPicPr>
          <p:cNvPr id="79" name="PICTURE">
            <a:extLst>
              <a:ext uri="{FF2B5EF4-FFF2-40B4-BE49-F238E27FC236}">
                <a16:creationId xmlns:a16="http://schemas.microsoft.com/office/drawing/2014/main" id="{50050ECB-CE55-4442-9800-85779BE0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6085" y="3251999"/>
            <a:ext cx="221562" cy="511389"/>
          </a:xfrm>
          <a:prstGeom prst="rect">
            <a:avLst/>
          </a:prstGeom>
        </p:spPr>
      </p:pic>
      <p:pic>
        <p:nvPicPr>
          <p:cNvPr id="80" name="PICTURE">
            <a:extLst>
              <a:ext uri="{FF2B5EF4-FFF2-40B4-BE49-F238E27FC236}">
                <a16:creationId xmlns:a16="http://schemas.microsoft.com/office/drawing/2014/main" id="{C0C5E14D-1526-491D-A2D6-06594092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729924" y="2976928"/>
            <a:ext cx="272005" cy="6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0528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1.11111E-6 L 3.75E-6 -0.15208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6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4.07407E-6 L -1.45833E-6 -0.15209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6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54167E-6 -4.44444E-6 L -3.54167E-6 -0.15208 " pathEditMode="relative" rAng="0" ptsTypes="AA">
                                      <p:cBhvr>
                                        <p:cTn id="59" dur="8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-1.85185E-6 L -8.33333E-7 -0.15208 " pathEditMode="relative" rAng="0" ptsTypes="AA">
                                      <p:cBhvr>
                                        <p:cTn id="67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4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1.11111E-6 L 3.95833E-6 -0.15208 " pathEditMode="relative" rAng="0" ptsTypes="AA">
                                      <p:cBhvr>
                                        <p:cTn id="75" dur="8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6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875E-6 4.07407E-6 L 1.875E-6 -0.15209 " pathEditMode="relative" rAng="0" ptsTypes="AA">
                                      <p:cBhvr>
                                        <p:cTn id="83" dur="8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6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4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75E-6 -1.11111E-6 L 3.75E-6 -0.15208 " pathEditMode="relative" rAng="0" ptsTypes="AA">
                                      <p:cBhvr>
                                        <p:cTn id="91" dur="8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6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1.45833E-6 1.85185E-6 L -1.45833E-6 -0.15209 " pathEditMode="relative" rAng="0" ptsTypes="AA">
                                      <p:cBhvr>
                                        <p:cTn id="99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4" presetClass="pat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3.54167E-6 3.33333E-6 L -3.54167E-6 -0.15209 " pathEditMode="relative" rAng="0" ptsTypes="AA">
                                      <p:cBhvr>
                                        <p:cTn id="107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6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4" presetClass="pat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8.33333E-7 -4.07407E-6 L -8.33333E-7 -0.15208 " pathEditMode="relative" rAng="0" ptsTypes="AA">
                                      <p:cBhvr>
                                        <p:cTn id="115" dur="8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6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4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95833E-6 -1.11111E-6 L 3.95833E-6 -0.15208 " pathEditMode="relative" rAng="0" ptsTypes="AA">
                                      <p:cBhvr>
                                        <p:cTn id="123" dur="8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16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6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400"/>
                            </p:stCondLst>
                            <p:childTnLst>
                              <p:par>
                                <p:cTn id="128" presetID="0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023 L 0.03307 -0.00023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2" presetClass="exit" presetSubtype="8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2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2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2" accel="100000" fill="hold" grpId="1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43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2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2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2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extLst>
              <a:ext uri="{FF2B5EF4-FFF2-40B4-BE49-F238E27FC236}">
                <a16:creationId xmlns:a16="http://schemas.microsoft.com/office/drawing/2014/main" id="{B0E67C2D-D5B3-487A-B99D-AC9EDE0BF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94" y="2238325"/>
            <a:ext cx="5471073" cy="4704734"/>
          </a:xfrm>
          <a:prstGeom prst="rect">
            <a:avLst/>
          </a:prstGeom>
        </p:spPr>
      </p:pic>
      <p:sp>
        <p:nvSpPr>
          <p:cNvPr id="6" name="AUTOSHAPE">
            <a:extLst>
              <a:ext uri="{FF2B5EF4-FFF2-40B4-BE49-F238E27FC236}">
                <a16:creationId xmlns:a16="http://schemas.microsoft.com/office/drawing/2014/main" id="{3CF4DA1E-E09F-4BBD-BCD7-14FCD154593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39775" y="1844675"/>
            <a:ext cx="48355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">
            <a:extLst>
              <a:ext uri="{FF2B5EF4-FFF2-40B4-BE49-F238E27FC236}">
                <a16:creationId xmlns:a16="http://schemas.microsoft.com/office/drawing/2014/main" id="{C0142E0D-E0A7-4386-AAA1-4CD353383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88" y="4349750"/>
            <a:ext cx="4773612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9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to having a meal plan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A711DC6F-69FD-4F0D-9444-950964D69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8" y="1751012"/>
            <a:ext cx="1204913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5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This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8112042F-84B3-492F-976D-D91592106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3" y="2097087"/>
            <a:ext cx="475615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recipe e-book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">
            <a:extLst>
              <a:ext uri="{FF2B5EF4-FFF2-40B4-BE49-F238E27FC236}">
                <a16:creationId xmlns:a16="http://schemas.microsoft.com/office/drawing/2014/main" id="{979B01CB-0598-4C50-9A87-5386F568E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2955925"/>
            <a:ext cx="13176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is loaded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TEXTBOX">
            <a:extLst>
              <a:ext uri="{FF2B5EF4-FFF2-40B4-BE49-F238E27FC236}">
                <a16:creationId xmlns:a16="http://schemas.microsoft.com/office/drawing/2014/main" id="{E935AB5A-971F-4002-9C4E-0076C0196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3" y="2955925"/>
            <a:ext cx="31813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with dozens of healthy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FREEFORM">
            <a:extLst>
              <a:ext uri="{FF2B5EF4-FFF2-40B4-BE49-F238E27FC236}">
                <a16:creationId xmlns:a16="http://schemas.microsoft.com/office/drawing/2014/main" id="{6D120168-C4C8-48A8-AC08-7F3716FB1D47}"/>
              </a:ext>
            </a:extLst>
          </p:cNvPr>
          <p:cNvSpPr>
            <a:spLocks/>
          </p:cNvSpPr>
          <p:nvPr/>
        </p:nvSpPr>
        <p:spPr bwMode="auto">
          <a:xfrm>
            <a:off x="801688" y="3486150"/>
            <a:ext cx="4746625" cy="865188"/>
          </a:xfrm>
          <a:custGeom>
            <a:avLst/>
            <a:gdLst>
              <a:gd name="T0" fmla="*/ 535 w 6663"/>
              <a:gd name="T1" fmla="*/ 0 h 1215"/>
              <a:gd name="T2" fmla="*/ 6172 w 6663"/>
              <a:gd name="T3" fmla="*/ 0 h 1215"/>
              <a:gd name="T4" fmla="*/ 6172 w 6663"/>
              <a:gd name="T5" fmla="*/ 0 h 1215"/>
              <a:gd name="T6" fmla="*/ 6663 w 6663"/>
              <a:gd name="T7" fmla="*/ 0 h 1215"/>
              <a:gd name="T8" fmla="*/ 6417 w 6663"/>
              <a:gd name="T9" fmla="*/ 608 h 1215"/>
              <a:gd name="T10" fmla="*/ 6663 w 6663"/>
              <a:gd name="T11" fmla="*/ 1215 h 1215"/>
              <a:gd name="T12" fmla="*/ 6172 w 6663"/>
              <a:gd name="T13" fmla="*/ 1215 h 1215"/>
              <a:gd name="T14" fmla="*/ 6172 w 6663"/>
              <a:gd name="T15" fmla="*/ 1215 h 1215"/>
              <a:gd name="T16" fmla="*/ 535 w 6663"/>
              <a:gd name="T17" fmla="*/ 1215 h 1215"/>
              <a:gd name="T18" fmla="*/ 535 w 6663"/>
              <a:gd name="T19" fmla="*/ 1215 h 1215"/>
              <a:gd name="T20" fmla="*/ 490 w 6663"/>
              <a:gd name="T21" fmla="*/ 1215 h 1215"/>
              <a:gd name="T22" fmla="*/ 0 w 6663"/>
              <a:gd name="T23" fmla="*/ 1215 h 1215"/>
              <a:gd name="T24" fmla="*/ 245 w 6663"/>
              <a:gd name="T25" fmla="*/ 608 h 1215"/>
              <a:gd name="T26" fmla="*/ 0 w 6663"/>
              <a:gd name="T27" fmla="*/ 0 h 1215"/>
              <a:gd name="T28" fmla="*/ 490 w 6663"/>
              <a:gd name="T29" fmla="*/ 0 h 1215"/>
              <a:gd name="T30" fmla="*/ 535 w 6663"/>
              <a:gd name="T31" fmla="*/ 0 h 1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663" h="1215">
                <a:moveTo>
                  <a:pt x="535" y="0"/>
                </a:moveTo>
                <a:lnTo>
                  <a:pt x="6172" y="0"/>
                </a:lnTo>
                <a:lnTo>
                  <a:pt x="6172" y="0"/>
                </a:lnTo>
                <a:lnTo>
                  <a:pt x="6663" y="0"/>
                </a:lnTo>
                <a:lnTo>
                  <a:pt x="6417" y="608"/>
                </a:lnTo>
                <a:lnTo>
                  <a:pt x="6663" y="1215"/>
                </a:lnTo>
                <a:lnTo>
                  <a:pt x="6172" y="1215"/>
                </a:lnTo>
                <a:lnTo>
                  <a:pt x="6172" y="1215"/>
                </a:lnTo>
                <a:lnTo>
                  <a:pt x="535" y="1215"/>
                </a:lnTo>
                <a:lnTo>
                  <a:pt x="535" y="1215"/>
                </a:lnTo>
                <a:lnTo>
                  <a:pt x="490" y="1215"/>
                </a:lnTo>
                <a:lnTo>
                  <a:pt x="0" y="1215"/>
                </a:lnTo>
                <a:lnTo>
                  <a:pt x="245" y="608"/>
                </a:lnTo>
                <a:lnTo>
                  <a:pt x="0" y="0"/>
                </a:lnTo>
                <a:lnTo>
                  <a:pt x="490" y="0"/>
                </a:lnTo>
                <a:lnTo>
                  <a:pt x="535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TEXTBOX">
            <a:extLst>
              <a:ext uri="{FF2B5EF4-FFF2-40B4-BE49-F238E27FC236}">
                <a16:creationId xmlns:a16="http://schemas.microsoft.com/office/drawing/2014/main" id="{80F76F62-16EE-4285-A78A-318B6BF8B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538" y="3595687"/>
            <a:ext cx="384175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600" b="0" i="0" u="none" strike="noStrike" cap="none" normalizeH="0" baseline="0" dirty="0">
                <a:ln>
                  <a:noFill/>
                </a:ln>
                <a:solidFill>
                  <a:srgbClr val="28242F"/>
                </a:solidFill>
                <a:effectLst/>
                <a:latin typeface="Bebas Neue" panose="020B0606020202050201" pitchFamily="34" charset="0"/>
              </a:rPr>
              <a:t>recipes in addition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39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1504 L 0.01484 -0.01504 L -0.01654 -0.01504 " pathEditMode="relative" rAng="0" ptsTypes="AAA">
                                      <p:cBhvr>
                                        <p:cTn id="31" dur="2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0401 0 " pathEditMode="relative" ptsTypes="AA">
                                      <p:cBhvr>
                                        <p:cTn id="33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.0401 0 " pathEditMode="relative" ptsTypes="AA">
                                      <p:cBhvr>
                                        <p:cTn id="35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0401 0 " pathEditMode="relative" ptsTypes="AA">
                                      <p:cBhvr>
                                        <p:cTn id="37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0401 0 " pathEditMode="relative" ptsTypes="AA">
                                      <p:cBhvr>
                                        <p:cTn id="39" dur="2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0401 0 " pathEditMode="relative" ptsTypes="AA">
                                      <p:cBhvr>
                                        <p:cTn id="41" dur="2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.0401 0 " pathEditMode="relative" ptsTypes="AA">
                                      <p:cBhvr>
                                        <p:cTn id="43" dur="2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.0401 0 " pathEditMode="relative" ptsTypes="AA">
                                      <p:cBhvr>
                                        <p:cTn id="4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decel="10000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animMotion origin="layout" path="M 0 0 L 0.0401 0 " pathEditMode="relative" ptsTypes="AA">
                                      <p:cBhvr>
                                        <p:cTn id="47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00"/>
                            </p:stCondLst>
                            <p:childTnLst>
                              <p:par>
                                <p:cTn id="49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accel="10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8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accel="10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4" dur="3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accel="10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8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ac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82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7" grpId="2"/>
      <p:bldP spid="14" grpId="0"/>
      <p:bldP spid="14" grpId="1"/>
      <p:bldP spid="14" grpId="2"/>
      <p:bldP spid="16" grpId="0"/>
      <p:bldP spid="16" grpId="1"/>
      <p:bldP spid="16" grpId="2"/>
      <p:bldP spid="17" grpId="0"/>
      <p:bldP spid="17" grpId="1"/>
      <p:bldP spid="17" grpId="2"/>
      <p:bldP spid="70" grpId="0"/>
      <p:bldP spid="70" grpId="1"/>
      <p:bldP spid="70" grpId="2"/>
      <p:bldP spid="71" grpId="0" animBg="1"/>
      <p:bldP spid="71" grpId="1" animBg="1"/>
      <p:bldP spid="71" grpId="2" animBg="1"/>
      <p:bldP spid="72" grpId="0"/>
      <p:bldP spid="72" grpId="1"/>
      <p:bldP spid="7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">
            <a:extLst>
              <a:ext uri="{FF2B5EF4-FFF2-40B4-BE49-F238E27FC236}">
                <a16:creationId xmlns:a16="http://schemas.microsoft.com/office/drawing/2014/main" id="{6207BFA1-D16A-4928-ADD8-91B3ABD55001}"/>
              </a:ext>
            </a:extLst>
          </p:cNvPr>
          <p:cNvSpPr>
            <a:spLocks/>
          </p:cNvSpPr>
          <p:nvPr/>
        </p:nvSpPr>
        <p:spPr bwMode="auto">
          <a:xfrm>
            <a:off x="10249050" y="3711575"/>
            <a:ext cx="1285875" cy="617538"/>
          </a:xfrm>
          <a:custGeom>
            <a:avLst/>
            <a:gdLst>
              <a:gd name="T0" fmla="*/ 640 w 1914"/>
              <a:gd name="T1" fmla="*/ 13 h 919"/>
              <a:gd name="T2" fmla="*/ 83 w 1914"/>
              <a:gd name="T3" fmla="*/ 515 h 919"/>
              <a:gd name="T4" fmla="*/ 126 w 1914"/>
              <a:gd name="T5" fmla="*/ 757 h 919"/>
              <a:gd name="T6" fmla="*/ 426 w 1914"/>
              <a:gd name="T7" fmla="*/ 857 h 919"/>
              <a:gd name="T8" fmla="*/ 1584 w 1914"/>
              <a:gd name="T9" fmla="*/ 727 h 919"/>
              <a:gd name="T10" fmla="*/ 1914 w 1914"/>
              <a:gd name="T11" fmla="*/ 492 h 919"/>
              <a:gd name="T12" fmla="*/ 1435 w 1914"/>
              <a:gd name="T13" fmla="*/ 404 h 919"/>
              <a:gd name="T14" fmla="*/ 1712 w 1914"/>
              <a:gd name="T15" fmla="*/ 0 h 919"/>
              <a:gd name="T16" fmla="*/ 813 w 1914"/>
              <a:gd name="T17" fmla="*/ 118 h 919"/>
              <a:gd name="T18" fmla="*/ 640 w 1914"/>
              <a:gd name="T19" fmla="*/ 13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4" h="919">
                <a:moveTo>
                  <a:pt x="640" y="13"/>
                </a:moveTo>
                <a:lnTo>
                  <a:pt x="83" y="515"/>
                </a:lnTo>
                <a:cubicBezTo>
                  <a:pt x="0" y="560"/>
                  <a:pt x="11" y="716"/>
                  <a:pt x="126" y="757"/>
                </a:cubicBezTo>
                <a:cubicBezTo>
                  <a:pt x="239" y="798"/>
                  <a:pt x="281" y="836"/>
                  <a:pt x="426" y="857"/>
                </a:cubicBezTo>
                <a:cubicBezTo>
                  <a:pt x="862" y="919"/>
                  <a:pt x="1163" y="882"/>
                  <a:pt x="1584" y="727"/>
                </a:cubicBezTo>
                <a:cubicBezTo>
                  <a:pt x="1684" y="690"/>
                  <a:pt x="1884" y="572"/>
                  <a:pt x="1914" y="492"/>
                </a:cubicBezTo>
                <a:cubicBezTo>
                  <a:pt x="1865" y="507"/>
                  <a:pt x="1541" y="542"/>
                  <a:pt x="1435" y="404"/>
                </a:cubicBezTo>
                <a:cubicBezTo>
                  <a:pt x="1566" y="281"/>
                  <a:pt x="1658" y="206"/>
                  <a:pt x="1712" y="0"/>
                </a:cubicBezTo>
                <a:cubicBezTo>
                  <a:pt x="1577" y="136"/>
                  <a:pt x="1188" y="265"/>
                  <a:pt x="813" y="118"/>
                </a:cubicBezTo>
                <a:cubicBezTo>
                  <a:pt x="808" y="115"/>
                  <a:pt x="646" y="12"/>
                  <a:pt x="640" y="13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99" name="FREEFORM">
            <a:extLst>
              <a:ext uri="{FF2B5EF4-FFF2-40B4-BE49-F238E27FC236}">
                <a16:creationId xmlns:a16="http://schemas.microsoft.com/office/drawing/2014/main" id="{48402600-3B65-4A8A-8FCC-7A2E7249B3F3}"/>
              </a:ext>
            </a:extLst>
          </p:cNvPr>
          <p:cNvSpPr>
            <a:spLocks/>
          </p:cNvSpPr>
          <p:nvPr/>
        </p:nvSpPr>
        <p:spPr bwMode="auto">
          <a:xfrm>
            <a:off x="6045350" y="3711575"/>
            <a:ext cx="1285875" cy="617538"/>
          </a:xfrm>
          <a:custGeom>
            <a:avLst/>
            <a:gdLst>
              <a:gd name="T0" fmla="*/ 1274 w 1914"/>
              <a:gd name="T1" fmla="*/ 13 h 919"/>
              <a:gd name="T2" fmla="*/ 1831 w 1914"/>
              <a:gd name="T3" fmla="*/ 515 h 919"/>
              <a:gd name="T4" fmla="*/ 1788 w 1914"/>
              <a:gd name="T5" fmla="*/ 757 h 919"/>
              <a:gd name="T6" fmla="*/ 1488 w 1914"/>
              <a:gd name="T7" fmla="*/ 857 h 919"/>
              <a:gd name="T8" fmla="*/ 330 w 1914"/>
              <a:gd name="T9" fmla="*/ 727 h 919"/>
              <a:gd name="T10" fmla="*/ 0 w 1914"/>
              <a:gd name="T11" fmla="*/ 492 h 919"/>
              <a:gd name="T12" fmla="*/ 479 w 1914"/>
              <a:gd name="T13" fmla="*/ 404 h 919"/>
              <a:gd name="T14" fmla="*/ 202 w 1914"/>
              <a:gd name="T15" fmla="*/ 0 h 919"/>
              <a:gd name="T16" fmla="*/ 1101 w 1914"/>
              <a:gd name="T17" fmla="*/ 118 h 919"/>
              <a:gd name="T18" fmla="*/ 1274 w 1914"/>
              <a:gd name="T19" fmla="*/ 13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4" h="919">
                <a:moveTo>
                  <a:pt x="1274" y="13"/>
                </a:moveTo>
                <a:lnTo>
                  <a:pt x="1831" y="515"/>
                </a:lnTo>
                <a:cubicBezTo>
                  <a:pt x="1914" y="560"/>
                  <a:pt x="1903" y="716"/>
                  <a:pt x="1788" y="757"/>
                </a:cubicBezTo>
                <a:cubicBezTo>
                  <a:pt x="1675" y="798"/>
                  <a:pt x="1633" y="836"/>
                  <a:pt x="1488" y="857"/>
                </a:cubicBezTo>
                <a:cubicBezTo>
                  <a:pt x="1052" y="919"/>
                  <a:pt x="751" y="882"/>
                  <a:pt x="330" y="727"/>
                </a:cubicBezTo>
                <a:cubicBezTo>
                  <a:pt x="231" y="690"/>
                  <a:pt x="30" y="572"/>
                  <a:pt x="0" y="492"/>
                </a:cubicBezTo>
                <a:cubicBezTo>
                  <a:pt x="49" y="507"/>
                  <a:pt x="373" y="542"/>
                  <a:pt x="479" y="404"/>
                </a:cubicBezTo>
                <a:cubicBezTo>
                  <a:pt x="348" y="281"/>
                  <a:pt x="257" y="206"/>
                  <a:pt x="202" y="0"/>
                </a:cubicBezTo>
                <a:cubicBezTo>
                  <a:pt x="337" y="136"/>
                  <a:pt x="726" y="265"/>
                  <a:pt x="1101" y="118"/>
                </a:cubicBezTo>
                <a:cubicBezTo>
                  <a:pt x="1106" y="115"/>
                  <a:pt x="1268" y="12"/>
                  <a:pt x="1274" y="13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0" name="FREEFORM">
            <a:extLst>
              <a:ext uri="{FF2B5EF4-FFF2-40B4-BE49-F238E27FC236}">
                <a16:creationId xmlns:a16="http://schemas.microsoft.com/office/drawing/2014/main" id="{DFB04F81-B865-44D9-831B-6A8AA7973997}"/>
              </a:ext>
            </a:extLst>
          </p:cNvPr>
          <p:cNvSpPr>
            <a:spLocks/>
          </p:cNvSpPr>
          <p:nvPr/>
        </p:nvSpPr>
        <p:spPr bwMode="auto">
          <a:xfrm>
            <a:off x="6673556" y="2844800"/>
            <a:ext cx="4216400" cy="1417638"/>
          </a:xfrm>
          <a:custGeom>
            <a:avLst/>
            <a:gdLst>
              <a:gd name="T0" fmla="*/ 2260 w 6275"/>
              <a:gd name="T1" fmla="*/ 405 h 2109"/>
              <a:gd name="T2" fmla="*/ 60 w 6275"/>
              <a:gd name="T3" fmla="*/ 476 h 2109"/>
              <a:gd name="T4" fmla="*/ 107 w 6275"/>
              <a:gd name="T5" fmla="*/ 920 h 2109"/>
              <a:gd name="T6" fmla="*/ 64 w 6275"/>
              <a:gd name="T7" fmla="*/ 1545 h 2109"/>
              <a:gd name="T8" fmla="*/ 118 w 6275"/>
              <a:gd name="T9" fmla="*/ 1571 h 2109"/>
              <a:gd name="T10" fmla="*/ 90 w 6275"/>
              <a:gd name="T11" fmla="*/ 1513 h 2109"/>
              <a:gd name="T12" fmla="*/ 1966 w 6275"/>
              <a:gd name="T13" fmla="*/ 1899 h 2109"/>
              <a:gd name="T14" fmla="*/ 4310 w 6275"/>
              <a:gd name="T15" fmla="*/ 1899 h 2109"/>
              <a:gd name="T16" fmla="*/ 6185 w 6275"/>
              <a:gd name="T17" fmla="*/ 1513 h 2109"/>
              <a:gd name="T18" fmla="*/ 6157 w 6275"/>
              <a:gd name="T19" fmla="*/ 1571 h 2109"/>
              <a:gd name="T20" fmla="*/ 6211 w 6275"/>
              <a:gd name="T21" fmla="*/ 1545 h 2109"/>
              <a:gd name="T22" fmla="*/ 6169 w 6275"/>
              <a:gd name="T23" fmla="*/ 920 h 2109"/>
              <a:gd name="T24" fmla="*/ 6215 w 6275"/>
              <a:gd name="T25" fmla="*/ 476 h 2109"/>
              <a:gd name="T26" fmla="*/ 4015 w 6275"/>
              <a:gd name="T27" fmla="*/ 405 h 2109"/>
              <a:gd name="T28" fmla="*/ 2260 w 6275"/>
              <a:gd name="T29" fmla="*/ 405 h 2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275" h="2109">
                <a:moveTo>
                  <a:pt x="2260" y="405"/>
                </a:moveTo>
                <a:cubicBezTo>
                  <a:pt x="1948" y="287"/>
                  <a:pt x="319" y="0"/>
                  <a:pt x="60" y="476"/>
                </a:cubicBezTo>
                <a:cubicBezTo>
                  <a:pt x="8" y="571"/>
                  <a:pt x="107" y="761"/>
                  <a:pt x="107" y="920"/>
                </a:cubicBezTo>
                <a:cubicBezTo>
                  <a:pt x="107" y="1068"/>
                  <a:pt x="0" y="1496"/>
                  <a:pt x="64" y="1545"/>
                </a:cubicBezTo>
                <a:cubicBezTo>
                  <a:pt x="84" y="1560"/>
                  <a:pt x="122" y="1576"/>
                  <a:pt x="118" y="1571"/>
                </a:cubicBezTo>
                <a:cubicBezTo>
                  <a:pt x="111" y="1564"/>
                  <a:pt x="85" y="1545"/>
                  <a:pt x="90" y="1513"/>
                </a:cubicBezTo>
                <a:cubicBezTo>
                  <a:pt x="261" y="1215"/>
                  <a:pt x="1718" y="1822"/>
                  <a:pt x="1966" y="1899"/>
                </a:cubicBezTo>
                <a:cubicBezTo>
                  <a:pt x="2631" y="2109"/>
                  <a:pt x="3644" y="2109"/>
                  <a:pt x="4310" y="1899"/>
                </a:cubicBezTo>
                <a:cubicBezTo>
                  <a:pt x="4557" y="1822"/>
                  <a:pt x="6013" y="1215"/>
                  <a:pt x="6185" y="1513"/>
                </a:cubicBezTo>
                <a:cubicBezTo>
                  <a:pt x="6190" y="1545"/>
                  <a:pt x="6164" y="1564"/>
                  <a:pt x="6157" y="1571"/>
                </a:cubicBezTo>
                <a:cubicBezTo>
                  <a:pt x="6153" y="1576"/>
                  <a:pt x="6190" y="1560"/>
                  <a:pt x="6211" y="1545"/>
                </a:cubicBezTo>
                <a:cubicBezTo>
                  <a:pt x="6275" y="1496"/>
                  <a:pt x="6169" y="1068"/>
                  <a:pt x="6169" y="920"/>
                </a:cubicBezTo>
                <a:cubicBezTo>
                  <a:pt x="6169" y="761"/>
                  <a:pt x="6267" y="571"/>
                  <a:pt x="6215" y="476"/>
                </a:cubicBezTo>
                <a:cubicBezTo>
                  <a:pt x="5956" y="0"/>
                  <a:pt x="4327" y="287"/>
                  <a:pt x="4015" y="405"/>
                </a:cubicBezTo>
                <a:cubicBezTo>
                  <a:pt x="3545" y="584"/>
                  <a:pt x="2730" y="584"/>
                  <a:pt x="2260" y="405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1" name="FREEFORM">
            <a:extLst>
              <a:ext uri="{FF2B5EF4-FFF2-40B4-BE49-F238E27FC236}">
                <a16:creationId xmlns:a16="http://schemas.microsoft.com/office/drawing/2014/main" id="{1BAAA11E-2027-4E4B-9E92-71FA8F26A610}"/>
              </a:ext>
            </a:extLst>
          </p:cNvPr>
          <p:cNvSpPr>
            <a:spLocks/>
          </p:cNvSpPr>
          <p:nvPr/>
        </p:nvSpPr>
        <p:spPr bwMode="auto">
          <a:xfrm>
            <a:off x="6707591" y="3780312"/>
            <a:ext cx="631127" cy="369126"/>
          </a:xfrm>
          <a:custGeom>
            <a:avLst/>
            <a:gdLst>
              <a:gd name="T0" fmla="*/ 893 w 971"/>
              <a:gd name="T1" fmla="*/ 118 h 543"/>
              <a:gd name="T2" fmla="*/ 492 w 971"/>
              <a:gd name="T3" fmla="*/ 23 h 543"/>
              <a:gd name="T4" fmla="*/ 424 w 971"/>
              <a:gd name="T5" fmla="*/ 13 h 543"/>
              <a:gd name="T6" fmla="*/ 359 w 971"/>
              <a:gd name="T7" fmla="*/ 7 h 543"/>
              <a:gd name="T8" fmla="*/ 157 w 971"/>
              <a:gd name="T9" fmla="*/ 16 h 543"/>
              <a:gd name="T10" fmla="*/ 83 w 971"/>
              <a:gd name="T11" fmla="*/ 48 h 543"/>
              <a:gd name="T12" fmla="*/ 82 w 971"/>
              <a:gd name="T13" fmla="*/ 49 h 543"/>
              <a:gd name="T14" fmla="*/ 50 w 971"/>
              <a:gd name="T15" fmla="*/ 85 h 543"/>
              <a:gd name="T16" fmla="*/ 78 w 971"/>
              <a:gd name="T17" fmla="*/ 142 h 543"/>
              <a:gd name="T18" fmla="*/ 78 w 971"/>
              <a:gd name="T19" fmla="*/ 143 h 543"/>
              <a:gd name="T20" fmla="*/ 25 w 971"/>
              <a:gd name="T21" fmla="*/ 117 h 543"/>
              <a:gd name="T22" fmla="*/ 7 w 971"/>
              <a:gd name="T23" fmla="*/ 76 h 543"/>
              <a:gd name="T24" fmla="*/ 6 w 971"/>
              <a:gd name="T25" fmla="*/ 87 h 543"/>
              <a:gd name="T26" fmla="*/ 132 w 971"/>
              <a:gd name="T27" fmla="*/ 205 h 543"/>
              <a:gd name="T28" fmla="*/ 355 w 971"/>
              <a:gd name="T29" fmla="*/ 286 h 543"/>
              <a:gd name="T30" fmla="*/ 786 w 971"/>
              <a:gd name="T31" fmla="*/ 442 h 543"/>
              <a:gd name="T32" fmla="*/ 791 w 971"/>
              <a:gd name="T33" fmla="*/ 445 h 543"/>
              <a:gd name="T34" fmla="*/ 917 w 971"/>
              <a:gd name="T35" fmla="*/ 528 h 543"/>
              <a:gd name="T36" fmla="*/ 967 w 971"/>
              <a:gd name="T37" fmla="*/ 363 h 543"/>
              <a:gd name="T38" fmla="*/ 965 w 971"/>
              <a:gd name="T39" fmla="*/ 330 h 543"/>
              <a:gd name="T40" fmla="*/ 970 w 971"/>
              <a:gd name="T41" fmla="*/ 140 h 543"/>
              <a:gd name="T42" fmla="*/ 932 w 971"/>
              <a:gd name="T43" fmla="*/ 129 h 543"/>
              <a:gd name="T44" fmla="*/ 893 w 971"/>
              <a:gd name="T45" fmla="*/ 118 h 543"/>
              <a:gd name="connsiteX0" fmla="*/ 9143 w 9939"/>
              <a:gd name="connsiteY0" fmla="*/ 2117 h 9706"/>
              <a:gd name="connsiteX1" fmla="*/ 5013 w 9939"/>
              <a:gd name="connsiteY1" fmla="*/ 368 h 9706"/>
              <a:gd name="connsiteX2" fmla="*/ 4313 w 9939"/>
              <a:gd name="connsiteY2" fmla="*/ 183 h 9706"/>
              <a:gd name="connsiteX3" fmla="*/ 3643 w 9939"/>
              <a:gd name="connsiteY3" fmla="*/ 73 h 9706"/>
              <a:gd name="connsiteX4" fmla="*/ 1563 w 9939"/>
              <a:gd name="connsiteY4" fmla="*/ 239 h 9706"/>
              <a:gd name="connsiteX5" fmla="*/ 801 w 9939"/>
              <a:gd name="connsiteY5" fmla="*/ 828 h 9706"/>
              <a:gd name="connsiteX6" fmla="*/ 790 w 9939"/>
              <a:gd name="connsiteY6" fmla="*/ 846 h 9706"/>
              <a:gd name="connsiteX7" fmla="*/ 461 w 9939"/>
              <a:gd name="connsiteY7" fmla="*/ 1509 h 9706"/>
              <a:gd name="connsiteX8" fmla="*/ 749 w 9939"/>
              <a:gd name="connsiteY8" fmla="*/ 2559 h 9706"/>
              <a:gd name="connsiteX9" fmla="*/ 203 w 9939"/>
              <a:gd name="connsiteY9" fmla="*/ 2099 h 9706"/>
              <a:gd name="connsiteX10" fmla="*/ 18 w 9939"/>
              <a:gd name="connsiteY10" fmla="*/ 1344 h 9706"/>
              <a:gd name="connsiteX11" fmla="*/ 8 w 9939"/>
              <a:gd name="connsiteY11" fmla="*/ 1546 h 9706"/>
              <a:gd name="connsiteX12" fmla="*/ 1305 w 9939"/>
              <a:gd name="connsiteY12" fmla="*/ 3719 h 9706"/>
              <a:gd name="connsiteX13" fmla="*/ 3602 w 9939"/>
              <a:gd name="connsiteY13" fmla="*/ 5211 h 9706"/>
              <a:gd name="connsiteX14" fmla="*/ 8041 w 9939"/>
              <a:gd name="connsiteY14" fmla="*/ 8084 h 9706"/>
              <a:gd name="connsiteX15" fmla="*/ 8092 w 9939"/>
              <a:gd name="connsiteY15" fmla="*/ 8139 h 9706"/>
              <a:gd name="connsiteX16" fmla="*/ 9390 w 9939"/>
              <a:gd name="connsiteY16" fmla="*/ 9668 h 9706"/>
              <a:gd name="connsiteX17" fmla="*/ 9905 w 9939"/>
              <a:gd name="connsiteY17" fmla="*/ 6629 h 9706"/>
              <a:gd name="connsiteX18" fmla="*/ 9884 w 9939"/>
              <a:gd name="connsiteY18" fmla="*/ 6021 h 9706"/>
              <a:gd name="connsiteX19" fmla="*/ 9936 w 9939"/>
              <a:gd name="connsiteY19" fmla="*/ 2522 h 9706"/>
              <a:gd name="connsiteX20" fmla="*/ 9544 w 9939"/>
              <a:gd name="connsiteY20" fmla="*/ 2320 h 9706"/>
              <a:gd name="connsiteX21" fmla="*/ 9143 w 9939"/>
              <a:gd name="connsiteY21" fmla="*/ 2117 h 9706"/>
              <a:gd name="connsiteX0" fmla="*/ 9199 w 10000"/>
              <a:gd name="connsiteY0" fmla="*/ 2181 h 10000"/>
              <a:gd name="connsiteX1" fmla="*/ 5044 w 10000"/>
              <a:gd name="connsiteY1" fmla="*/ 379 h 10000"/>
              <a:gd name="connsiteX2" fmla="*/ 4339 w 10000"/>
              <a:gd name="connsiteY2" fmla="*/ 189 h 10000"/>
              <a:gd name="connsiteX3" fmla="*/ 3665 w 10000"/>
              <a:gd name="connsiteY3" fmla="*/ 75 h 10000"/>
              <a:gd name="connsiteX4" fmla="*/ 1573 w 10000"/>
              <a:gd name="connsiteY4" fmla="*/ 246 h 10000"/>
              <a:gd name="connsiteX5" fmla="*/ 806 w 10000"/>
              <a:gd name="connsiteY5" fmla="*/ 853 h 10000"/>
              <a:gd name="connsiteX6" fmla="*/ 795 w 10000"/>
              <a:gd name="connsiteY6" fmla="*/ 872 h 10000"/>
              <a:gd name="connsiteX7" fmla="*/ 464 w 10000"/>
              <a:gd name="connsiteY7" fmla="*/ 1555 h 10000"/>
              <a:gd name="connsiteX8" fmla="*/ 204 w 10000"/>
              <a:gd name="connsiteY8" fmla="*/ 2163 h 10000"/>
              <a:gd name="connsiteX9" fmla="*/ 18 w 10000"/>
              <a:gd name="connsiteY9" fmla="*/ 1385 h 10000"/>
              <a:gd name="connsiteX10" fmla="*/ 8 w 10000"/>
              <a:gd name="connsiteY10" fmla="*/ 1593 h 10000"/>
              <a:gd name="connsiteX11" fmla="*/ 1313 w 10000"/>
              <a:gd name="connsiteY11" fmla="*/ 3832 h 10000"/>
              <a:gd name="connsiteX12" fmla="*/ 3624 w 10000"/>
              <a:gd name="connsiteY12" fmla="*/ 5369 h 10000"/>
              <a:gd name="connsiteX13" fmla="*/ 8090 w 10000"/>
              <a:gd name="connsiteY13" fmla="*/ 8329 h 10000"/>
              <a:gd name="connsiteX14" fmla="*/ 8142 w 10000"/>
              <a:gd name="connsiteY14" fmla="*/ 8386 h 10000"/>
              <a:gd name="connsiteX15" fmla="*/ 9448 w 10000"/>
              <a:gd name="connsiteY15" fmla="*/ 9961 h 10000"/>
              <a:gd name="connsiteX16" fmla="*/ 9966 w 10000"/>
              <a:gd name="connsiteY16" fmla="*/ 6830 h 10000"/>
              <a:gd name="connsiteX17" fmla="*/ 9945 w 10000"/>
              <a:gd name="connsiteY17" fmla="*/ 6203 h 10000"/>
              <a:gd name="connsiteX18" fmla="*/ 9997 w 10000"/>
              <a:gd name="connsiteY18" fmla="*/ 2598 h 10000"/>
              <a:gd name="connsiteX19" fmla="*/ 9603 w 10000"/>
              <a:gd name="connsiteY19" fmla="*/ 2390 h 10000"/>
              <a:gd name="connsiteX20" fmla="*/ 9199 w 10000"/>
              <a:gd name="connsiteY20" fmla="*/ 2181 h 10000"/>
              <a:gd name="connsiteX0" fmla="*/ 9199 w 10000"/>
              <a:gd name="connsiteY0" fmla="*/ 2181 h 10326"/>
              <a:gd name="connsiteX1" fmla="*/ 5044 w 10000"/>
              <a:gd name="connsiteY1" fmla="*/ 379 h 10326"/>
              <a:gd name="connsiteX2" fmla="*/ 4339 w 10000"/>
              <a:gd name="connsiteY2" fmla="*/ 189 h 10326"/>
              <a:gd name="connsiteX3" fmla="*/ 3665 w 10000"/>
              <a:gd name="connsiteY3" fmla="*/ 75 h 10326"/>
              <a:gd name="connsiteX4" fmla="*/ 1573 w 10000"/>
              <a:gd name="connsiteY4" fmla="*/ 246 h 10326"/>
              <a:gd name="connsiteX5" fmla="*/ 806 w 10000"/>
              <a:gd name="connsiteY5" fmla="*/ 853 h 10326"/>
              <a:gd name="connsiteX6" fmla="*/ 795 w 10000"/>
              <a:gd name="connsiteY6" fmla="*/ 872 h 10326"/>
              <a:gd name="connsiteX7" fmla="*/ 464 w 10000"/>
              <a:gd name="connsiteY7" fmla="*/ 1555 h 10326"/>
              <a:gd name="connsiteX8" fmla="*/ 204 w 10000"/>
              <a:gd name="connsiteY8" fmla="*/ 2163 h 10326"/>
              <a:gd name="connsiteX9" fmla="*/ 18 w 10000"/>
              <a:gd name="connsiteY9" fmla="*/ 1385 h 10326"/>
              <a:gd name="connsiteX10" fmla="*/ 8 w 10000"/>
              <a:gd name="connsiteY10" fmla="*/ 1593 h 10326"/>
              <a:gd name="connsiteX11" fmla="*/ 1313 w 10000"/>
              <a:gd name="connsiteY11" fmla="*/ 3832 h 10326"/>
              <a:gd name="connsiteX12" fmla="*/ 3624 w 10000"/>
              <a:gd name="connsiteY12" fmla="*/ 5369 h 10326"/>
              <a:gd name="connsiteX13" fmla="*/ 8090 w 10000"/>
              <a:gd name="connsiteY13" fmla="*/ 8329 h 10326"/>
              <a:gd name="connsiteX14" fmla="*/ 8142 w 10000"/>
              <a:gd name="connsiteY14" fmla="*/ 8386 h 10326"/>
              <a:gd name="connsiteX15" fmla="*/ 9750 w 10000"/>
              <a:gd name="connsiteY15" fmla="*/ 10294 h 10326"/>
              <a:gd name="connsiteX16" fmla="*/ 9966 w 10000"/>
              <a:gd name="connsiteY16" fmla="*/ 6830 h 10326"/>
              <a:gd name="connsiteX17" fmla="*/ 9945 w 10000"/>
              <a:gd name="connsiteY17" fmla="*/ 6203 h 10326"/>
              <a:gd name="connsiteX18" fmla="*/ 9997 w 10000"/>
              <a:gd name="connsiteY18" fmla="*/ 2598 h 10326"/>
              <a:gd name="connsiteX19" fmla="*/ 9603 w 10000"/>
              <a:gd name="connsiteY19" fmla="*/ 2390 h 10326"/>
              <a:gd name="connsiteX20" fmla="*/ 9199 w 10000"/>
              <a:gd name="connsiteY20" fmla="*/ 2181 h 1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00" h="10326">
                <a:moveTo>
                  <a:pt x="9199" y="2181"/>
                </a:moveTo>
                <a:cubicBezTo>
                  <a:pt x="7738" y="1403"/>
                  <a:pt x="6319" y="777"/>
                  <a:pt x="5044" y="379"/>
                </a:cubicBezTo>
                <a:cubicBezTo>
                  <a:pt x="4805" y="321"/>
                  <a:pt x="4567" y="246"/>
                  <a:pt x="4339" y="189"/>
                </a:cubicBezTo>
                <a:cubicBezTo>
                  <a:pt x="4101" y="151"/>
                  <a:pt x="3883" y="94"/>
                  <a:pt x="3665" y="75"/>
                </a:cubicBezTo>
                <a:cubicBezTo>
                  <a:pt x="2847" y="-58"/>
                  <a:pt x="2132" y="-20"/>
                  <a:pt x="1573" y="246"/>
                </a:cubicBezTo>
                <a:cubicBezTo>
                  <a:pt x="1272" y="379"/>
                  <a:pt x="1013" y="587"/>
                  <a:pt x="806" y="853"/>
                </a:cubicBezTo>
                <a:cubicBezTo>
                  <a:pt x="806" y="872"/>
                  <a:pt x="806" y="872"/>
                  <a:pt x="795" y="872"/>
                </a:cubicBezTo>
                <a:cubicBezTo>
                  <a:pt x="661" y="1062"/>
                  <a:pt x="546" y="1290"/>
                  <a:pt x="464" y="1555"/>
                </a:cubicBezTo>
                <a:cubicBezTo>
                  <a:pt x="366" y="1770"/>
                  <a:pt x="278" y="2191"/>
                  <a:pt x="204" y="2163"/>
                </a:cubicBezTo>
                <a:cubicBezTo>
                  <a:pt x="112" y="2030"/>
                  <a:pt x="49" y="1764"/>
                  <a:pt x="18" y="1385"/>
                </a:cubicBezTo>
                <a:cubicBezTo>
                  <a:pt x="18" y="1460"/>
                  <a:pt x="8" y="1536"/>
                  <a:pt x="8" y="1593"/>
                </a:cubicBezTo>
                <a:cubicBezTo>
                  <a:pt x="-54" y="2846"/>
                  <a:pt x="267" y="3130"/>
                  <a:pt x="1313" y="3832"/>
                </a:cubicBezTo>
                <a:lnTo>
                  <a:pt x="3624" y="5369"/>
                </a:lnTo>
                <a:lnTo>
                  <a:pt x="8090" y="8329"/>
                </a:lnTo>
                <a:cubicBezTo>
                  <a:pt x="8107" y="8347"/>
                  <a:pt x="8125" y="8367"/>
                  <a:pt x="8142" y="8386"/>
                </a:cubicBezTo>
                <a:cubicBezTo>
                  <a:pt x="8712" y="8917"/>
                  <a:pt x="9697" y="10578"/>
                  <a:pt x="9750" y="10294"/>
                </a:cubicBezTo>
                <a:cubicBezTo>
                  <a:pt x="9926" y="9212"/>
                  <a:pt x="9997" y="7570"/>
                  <a:pt x="9966" y="6830"/>
                </a:cubicBezTo>
                <a:cubicBezTo>
                  <a:pt x="9956" y="6564"/>
                  <a:pt x="9945" y="6318"/>
                  <a:pt x="9945" y="6203"/>
                </a:cubicBezTo>
                <a:cubicBezTo>
                  <a:pt x="9997" y="4970"/>
                  <a:pt x="10007" y="3775"/>
                  <a:pt x="9997" y="2598"/>
                </a:cubicBezTo>
                <a:cubicBezTo>
                  <a:pt x="9862" y="2523"/>
                  <a:pt x="9737" y="2465"/>
                  <a:pt x="9603" y="2390"/>
                </a:cubicBezTo>
                <a:cubicBezTo>
                  <a:pt x="9468" y="2314"/>
                  <a:pt x="9334" y="2238"/>
                  <a:pt x="9199" y="2181"/>
                </a:cubicBezTo>
                <a:close/>
              </a:path>
            </a:pathLst>
          </a:custGeom>
          <a:solidFill>
            <a:srgbClr val="D0D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">
            <a:extLst>
              <a:ext uri="{FF2B5EF4-FFF2-40B4-BE49-F238E27FC236}">
                <a16:creationId xmlns:a16="http://schemas.microsoft.com/office/drawing/2014/main" id="{40CA9165-DF23-409F-8768-2FB3B6655BDF}"/>
              </a:ext>
            </a:extLst>
          </p:cNvPr>
          <p:cNvSpPr>
            <a:spLocks/>
          </p:cNvSpPr>
          <p:nvPr/>
        </p:nvSpPr>
        <p:spPr bwMode="auto">
          <a:xfrm flipH="1">
            <a:off x="10232286" y="3778025"/>
            <a:ext cx="631127" cy="369126"/>
          </a:xfrm>
          <a:custGeom>
            <a:avLst/>
            <a:gdLst>
              <a:gd name="T0" fmla="*/ 893 w 971"/>
              <a:gd name="T1" fmla="*/ 118 h 543"/>
              <a:gd name="T2" fmla="*/ 492 w 971"/>
              <a:gd name="T3" fmla="*/ 23 h 543"/>
              <a:gd name="T4" fmla="*/ 424 w 971"/>
              <a:gd name="T5" fmla="*/ 13 h 543"/>
              <a:gd name="T6" fmla="*/ 359 w 971"/>
              <a:gd name="T7" fmla="*/ 7 h 543"/>
              <a:gd name="T8" fmla="*/ 157 w 971"/>
              <a:gd name="T9" fmla="*/ 16 h 543"/>
              <a:gd name="T10" fmla="*/ 83 w 971"/>
              <a:gd name="T11" fmla="*/ 48 h 543"/>
              <a:gd name="T12" fmla="*/ 82 w 971"/>
              <a:gd name="T13" fmla="*/ 49 h 543"/>
              <a:gd name="T14" fmla="*/ 50 w 971"/>
              <a:gd name="T15" fmla="*/ 85 h 543"/>
              <a:gd name="T16" fmla="*/ 78 w 971"/>
              <a:gd name="T17" fmla="*/ 142 h 543"/>
              <a:gd name="T18" fmla="*/ 78 w 971"/>
              <a:gd name="T19" fmla="*/ 143 h 543"/>
              <a:gd name="T20" fmla="*/ 25 w 971"/>
              <a:gd name="T21" fmla="*/ 117 h 543"/>
              <a:gd name="T22" fmla="*/ 7 w 971"/>
              <a:gd name="T23" fmla="*/ 76 h 543"/>
              <a:gd name="T24" fmla="*/ 6 w 971"/>
              <a:gd name="T25" fmla="*/ 87 h 543"/>
              <a:gd name="T26" fmla="*/ 132 w 971"/>
              <a:gd name="T27" fmla="*/ 205 h 543"/>
              <a:gd name="T28" fmla="*/ 355 w 971"/>
              <a:gd name="T29" fmla="*/ 286 h 543"/>
              <a:gd name="T30" fmla="*/ 786 w 971"/>
              <a:gd name="T31" fmla="*/ 442 h 543"/>
              <a:gd name="T32" fmla="*/ 791 w 971"/>
              <a:gd name="T33" fmla="*/ 445 h 543"/>
              <a:gd name="T34" fmla="*/ 917 w 971"/>
              <a:gd name="T35" fmla="*/ 528 h 543"/>
              <a:gd name="T36" fmla="*/ 967 w 971"/>
              <a:gd name="T37" fmla="*/ 363 h 543"/>
              <a:gd name="T38" fmla="*/ 965 w 971"/>
              <a:gd name="T39" fmla="*/ 330 h 543"/>
              <a:gd name="T40" fmla="*/ 970 w 971"/>
              <a:gd name="T41" fmla="*/ 140 h 543"/>
              <a:gd name="T42" fmla="*/ 932 w 971"/>
              <a:gd name="T43" fmla="*/ 129 h 543"/>
              <a:gd name="T44" fmla="*/ 893 w 971"/>
              <a:gd name="T45" fmla="*/ 118 h 543"/>
              <a:gd name="connsiteX0" fmla="*/ 9143 w 9939"/>
              <a:gd name="connsiteY0" fmla="*/ 2117 h 9706"/>
              <a:gd name="connsiteX1" fmla="*/ 5013 w 9939"/>
              <a:gd name="connsiteY1" fmla="*/ 368 h 9706"/>
              <a:gd name="connsiteX2" fmla="*/ 4313 w 9939"/>
              <a:gd name="connsiteY2" fmla="*/ 183 h 9706"/>
              <a:gd name="connsiteX3" fmla="*/ 3643 w 9939"/>
              <a:gd name="connsiteY3" fmla="*/ 73 h 9706"/>
              <a:gd name="connsiteX4" fmla="*/ 1563 w 9939"/>
              <a:gd name="connsiteY4" fmla="*/ 239 h 9706"/>
              <a:gd name="connsiteX5" fmla="*/ 801 w 9939"/>
              <a:gd name="connsiteY5" fmla="*/ 828 h 9706"/>
              <a:gd name="connsiteX6" fmla="*/ 790 w 9939"/>
              <a:gd name="connsiteY6" fmla="*/ 846 h 9706"/>
              <a:gd name="connsiteX7" fmla="*/ 461 w 9939"/>
              <a:gd name="connsiteY7" fmla="*/ 1509 h 9706"/>
              <a:gd name="connsiteX8" fmla="*/ 749 w 9939"/>
              <a:gd name="connsiteY8" fmla="*/ 2559 h 9706"/>
              <a:gd name="connsiteX9" fmla="*/ 203 w 9939"/>
              <a:gd name="connsiteY9" fmla="*/ 2099 h 9706"/>
              <a:gd name="connsiteX10" fmla="*/ 18 w 9939"/>
              <a:gd name="connsiteY10" fmla="*/ 1344 h 9706"/>
              <a:gd name="connsiteX11" fmla="*/ 8 w 9939"/>
              <a:gd name="connsiteY11" fmla="*/ 1546 h 9706"/>
              <a:gd name="connsiteX12" fmla="*/ 1305 w 9939"/>
              <a:gd name="connsiteY12" fmla="*/ 3719 h 9706"/>
              <a:gd name="connsiteX13" fmla="*/ 3602 w 9939"/>
              <a:gd name="connsiteY13" fmla="*/ 5211 h 9706"/>
              <a:gd name="connsiteX14" fmla="*/ 8041 w 9939"/>
              <a:gd name="connsiteY14" fmla="*/ 8084 h 9706"/>
              <a:gd name="connsiteX15" fmla="*/ 8092 w 9939"/>
              <a:gd name="connsiteY15" fmla="*/ 8139 h 9706"/>
              <a:gd name="connsiteX16" fmla="*/ 9390 w 9939"/>
              <a:gd name="connsiteY16" fmla="*/ 9668 h 9706"/>
              <a:gd name="connsiteX17" fmla="*/ 9905 w 9939"/>
              <a:gd name="connsiteY17" fmla="*/ 6629 h 9706"/>
              <a:gd name="connsiteX18" fmla="*/ 9884 w 9939"/>
              <a:gd name="connsiteY18" fmla="*/ 6021 h 9706"/>
              <a:gd name="connsiteX19" fmla="*/ 9936 w 9939"/>
              <a:gd name="connsiteY19" fmla="*/ 2522 h 9706"/>
              <a:gd name="connsiteX20" fmla="*/ 9544 w 9939"/>
              <a:gd name="connsiteY20" fmla="*/ 2320 h 9706"/>
              <a:gd name="connsiteX21" fmla="*/ 9143 w 9939"/>
              <a:gd name="connsiteY21" fmla="*/ 2117 h 9706"/>
              <a:gd name="connsiteX0" fmla="*/ 9199 w 10000"/>
              <a:gd name="connsiteY0" fmla="*/ 2181 h 10000"/>
              <a:gd name="connsiteX1" fmla="*/ 5044 w 10000"/>
              <a:gd name="connsiteY1" fmla="*/ 379 h 10000"/>
              <a:gd name="connsiteX2" fmla="*/ 4339 w 10000"/>
              <a:gd name="connsiteY2" fmla="*/ 189 h 10000"/>
              <a:gd name="connsiteX3" fmla="*/ 3665 w 10000"/>
              <a:gd name="connsiteY3" fmla="*/ 75 h 10000"/>
              <a:gd name="connsiteX4" fmla="*/ 1573 w 10000"/>
              <a:gd name="connsiteY4" fmla="*/ 246 h 10000"/>
              <a:gd name="connsiteX5" fmla="*/ 806 w 10000"/>
              <a:gd name="connsiteY5" fmla="*/ 853 h 10000"/>
              <a:gd name="connsiteX6" fmla="*/ 795 w 10000"/>
              <a:gd name="connsiteY6" fmla="*/ 872 h 10000"/>
              <a:gd name="connsiteX7" fmla="*/ 464 w 10000"/>
              <a:gd name="connsiteY7" fmla="*/ 1555 h 10000"/>
              <a:gd name="connsiteX8" fmla="*/ 204 w 10000"/>
              <a:gd name="connsiteY8" fmla="*/ 2163 h 10000"/>
              <a:gd name="connsiteX9" fmla="*/ 18 w 10000"/>
              <a:gd name="connsiteY9" fmla="*/ 1385 h 10000"/>
              <a:gd name="connsiteX10" fmla="*/ 8 w 10000"/>
              <a:gd name="connsiteY10" fmla="*/ 1593 h 10000"/>
              <a:gd name="connsiteX11" fmla="*/ 1313 w 10000"/>
              <a:gd name="connsiteY11" fmla="*/ 3832 h 10000"/>
              <a:gd name="connsiteX12" fmla="*/ 3624 w 10000"/>
              <a:gd name="connsiteY12" fmla="*/ 5369 h 10000"/>
              <a:gd name="connsiteX13" fmla="*/ 8090 w 10000"/>
              <a:gd name="connsiteY13" fmla="*/ 8329 h 10000"/>
              <a:gd name="connsiteX14" fmla="*/ 8142 w 10000"/>
              <a:gd name="connsiteY14" fmla="*/ 8386 h 10000"/>
              <a:gd name="connsiteX15" fmla="*/ 9448 w 10000"/>
              <a:gd name="connsiteY15" fmla="*/ 9961 h 10000"/>
              <a:gd name="connsiteX16" fmla="*/ 9966 w 10000"/>
              <a:gd name="connsiteY16" fmla="*/ 6830 h 10000"/>
              <a:gd name="connsiteX17" fmla="*/ 9945 w 10000"/>
              <a:gd name="connsiteY17" fmla="*/ 6203 h 10000"/>
              <a:gd name="connsiteX18" fmla="*/ 9997 w 10000"/>
              <a:gd name="connsiteY18" fmla="*/ 2598 h 10000"/>
              <a:gd name="connsiteX19" fmla="*/ 9603 w 10000"/>
              <a:gd name="connsiteY19" fmla="*/ 2390 h 10000"/>
              <a:gd name="connsiteX20" fmla="*/ 9199 w 10000"/>
              <a:gd name="connsiteY20" fmla="*/ 2181 h 10000"/>
              <a:gd name="connsiteX0" fmla="*/ 9199 w 10000"/>
              <a:gd name="connsiteY0" fmla="*/ 2181 h 10326"/>
              <a:gd name="connsiteX1" fmla="*/ 5044 w 10000"/>
              <a:gd name="connsiteY1" fmla="*/ 379 h 10326"/>
              <a:gd name="connsiteX2" fmla="*/ 4339 w 10000"/>
              <a:gd name="connsiteY2" fmla="*/ 189 h 10326"/>
              <a:gd name="connsiteX3" fmla="*/ 3665 w 10000"/>
              <a:gd name="connsiteY3" fmla="*/ 75 h 10326"/>
              <a:gd name="connsiteX4" fmla="*/ 1573 w 10000"/>
              <a:gd name="connsiteY4" fmla="*/ 246 h 10326"/>
              <a:gd name="connsiteX5" fmla="*/ 806 w 10000"/>
              <a:gd name="connsiteY5" fmla="*/ 853 h 10326"/>
              <a:gd name="connsiteX6" fmla="*/ 795 w 10000"/>
              <a:gd name="connsiteY6" fmla="*/ 872 h 10326"/>
              <a:gd name="connsiteX7" fmla="*/ 464 w 10000"/>
              <a:gd name="connsiteY7" fmla="*/ 1555 h 10326"/>
              <a:gd name="connsiteX8" fmla="*/ 204 w 10000"/>
              <a:gd name="connsiteY8" fmla="*/ 2163 h 10326"/>
              <a:gd name="connsiteX9" fmla="*/ 18 w 10000"/>
              <a:gd name="connsiteY9" fmla="*/ 1385 h 10326"/>
              <a:gd name="connsiteX10" fmla="*/ 8 w 10000"/>
              <a:gd name="connsiteY10" fmla="*/ 1593 h 10326"/>
              <a:gd name="connsiteX11" fmla="*/ 1313 w 10000"/>
              <a:gd name="connsiteY11" fmla="*/ 3832 h 10326"/>
              <a:gd name="connsiteX12" fmla="*/ 3624 w 10000"/>
              <a:gd name="connsiteY12" fmla="*/ 5369 h 10326"/>
              <a:gd name="connsiteX13" fmla="*/ 8090 w 10000"/>
              <a:gd name="connsiteY13" fmla="*/ 8329 h 10326"/>
              <a:gd name="connsiteX14" fmla="*/ 8142 w 10000"/>
              <a:gd name="connsiteY14" fmla="*/ 8386 h 10326"/>
              <a:gd name="connsiteX15" fmla="*/ 9750 w 10000"/>
              <a:gd name="connsiteY15" fmla="*/ 10294 h 10326"/>
              <a:gd name="connsiteX16" fmla="*/ 9966 w 10000"/>
              <a:gd name="connsiteY16" fmla="*/ 6830 h 10326"/>
              <a:gd name="connsiteX17" fmla="*/ 9945 w 10000"/>
              <a:gd name="connsiteY17" fmla="*/ 6203 h 10326"/>
              <a:gd name="connsiteX18" fmla="*/ 9997 w 10000"/>
              <a:gd name="connsiteY18" fmla="*/ 2598 h 10326"/>
              <a:gd name="connsiteX19" fmla="*/ 9603 w 10000"/>
              <a:gd name="connsiteY19" fmla="*/ 2390 h 10326"/>
              <a:gd name="connsiteX20" fmla="*/ 9199 w 10000"/>
              <a:gd name="connsiteY20" fmla="*/ 2181 h 1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00" h="10326">
                <a:moveTo>
                  <a:pt x="9199" y="2181"/>
                </a:moveTo>
                <a:cubicBezTo>
                  <a:pt x="7738" y="1403"/>
                  <a:pt x="6319" y="777"/>
                  <a:pt x="5044" y="379"/>
                </a:cubicBezTo>
                <a:cubicBezTo>
                  <a:pt x="4805" y="321"/>
                  <a:pt x="4567" y="246"/>
                  <a:pt x="4339" y="189"/>
                </a:cubicBezTo>
                <a:cubicBezTo>
                  <a:pt x="4101" y="151"/>
                  <a:pt x="3883" y="94"/>
                  <a:pt x="3665" y="75"/>
                </a:cubicBezTo>
                <a:cubicBezTo>
                  <a:pt x="2847" y="-58"/>
                  <a:pt x="2132" y="-20"/>
                  <a:pt x="1573" y="246"/>
                </a:cubicBezTo>
                <a:cubicBezTo>
                  <a:pt x="1272" y="379"/>
                  <a:pt x="1013" y="587"/>
                  <a:pt x="806" y="853"/>
                </a:cubicBezTo>
                <a:cubicBezTo>
                  <a:pt x="806" y="872"/>
                  <a:pt x="806" y="872"/>
                  <a:pt x="795" y="872"/>
                </a:cubicBezTo>
                <a:cubicBezTo>
                  <a:pt x="661" y="1062"/>
                  <a:pt x="546" y="1290"/>
                  <a:pt x="464" y="1555"/>
                </a:cubicBezTo>
                <a:cubicBezTo>
                  <a:pt x="366" y="1770"/>
                  <a:pt x="278" y="2191"/>
                  <a:pt x="204" y="2163"/>
                </a:cubicBezTo>
                <a:cubicBezTo>
                  <a:pt x="112" y="2030"/>
                  <a:pt x="49" y="1764"/>
                  <a:pt x="18" y="1385"/>
                </a:cubicBezTo>
                <a:cubicBezTo>
                  <a:pt x="18" y="1460"/>
                  <a:pt x="8" y="1536"/>
                  <a:pt x="8" y="1593"/>
                </a:cubicBezTo>
                <a:cubicBezTo>
                  <a:pt x="-54" y="2846"/>
                  <a:pt x="267" y="3130"/>
                  <a:pt x="1313" y="3832"/>
                </a:cubicBezTo>
                <a:lnTo>
                  <a:pt x="3624" y="5369"/>
                </a:lnTo>
                <a:lnTo>
                  <a:pt x="8090" y="8329"/>
                </a:lnTo>
                <a:cubicBezTo>
                  <a:pt x="8107" y="8347"/>
                  <a:pt x="8125" y="8367"/>
                  <a:pt x="8142" y="8386"/>
                </a:cubicBezTo>
                <a:cubicBezTo>
                  <a:pt x="8712" y="8917"/>
                  <a:pt x="9697" y="10578"/>
                  <a:pt x="9750" y="10294"/>
                </a:cubicBezTo>
                <a:cubicBezTo>
                  <a:pt x="9926" y="9212"/>
                  <a:pt x="9997" y="7570"/>
                  <a:pt x="9966" y="6830"/>
                </a:cubicBezTo>
                <a:cubicBezTo>
                  <a:pt x="9956" y="6564"/>
                  <a:pt x="9945" y="6318"/>
                  <a:pt x="9945" y="6203"/>
                </a:cubicBezTo>
                <a:cubicBezTo>
                  <a:pt x="9997" y="4970"/>
                  <a:pt x="10007" y="3775"/>
                  <a:pt x="9997" y="2598"/>
                </a:cubicBezTo>
                <a:cubicBezTo>
                  <a:pt x="9862" y="2523"/>
                  <a:pt x="9737" y="2465"/>
                  <a:pt x="9603" y="2390"/>
                </a:cubicBezTo>
                <a:cubicBezTo>
                  <a:pt x="9468" y="2314"/>
                  <a:pt x="9334" y="2238"/>
                  <a:pt x="9199" y="2181"/>
                </a:cubicBezTo>
                <a:close/>
              </a:path>
            </a:pathLst>
          </a:custGeom>
          <a:solidFill>
            <a:srgbClr val="D0D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D182E8D-B771-42FD-9D7E-953E8D31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226" y="1347788"/>
            <a:ext cx="869950" cy="4148138"/>
          </a:xfrm>
          <a:prstGeom prst="rect">
            <a:avLst/>
          </a:prstGeom>
          <a:solidFill>
            <a:srgbClr val="3D39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028F7029-9C8D-4126-98AC-15554FC8F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3" y="1347788"/>
            <a:ext cx="871538" cy="4148138"/>
          </a:xfrm>
          <a:prstGeom prst="rect">
            <a:avLst/>
          </a:prstGeom>
          <a:solidFill>
            <a:srgbClr val="3D39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1B768E9-579E-4B7D-933A-65FBBB610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901" y="1347788"/>
            <a:ext cx="871538" cy="4148138"/>
          </a:xfrm>
          <a:prstGeom prst="rect">
            <a:avLst/>
          </a:prstGeom>
          <a:solidFill>
            <a:srgbClr val="3D39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19605D3-A269-49DE-821C-28A5584BE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1347788"/>
            <a:ext cx="871538" cy="4148138"/>
          </a:xfrm>
          <a:prstGeom prst="rect">
            <a:avLst/>
          </a:prstGeom>
          <a:solidFill>
            <a:srgbClr val="3D39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CE204D05-5D59-4EFA-8EB2-33C8C86C4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226" y="3422650"/>
            <a:ext cx="869950" cy="2073275"/>
          </a:xfrm>
          <a:prstGeom prst="rect">
            <a:avLst/>
          </a:prstGeom>
          <a:solidFill>
            <a:srgbClr val="36B5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F580F30-33A8-4FF2-9C82-2F11CC560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3" y="1989138"/>
            <a:ext cx="871538" cy="3506788"/>
          </a:xfrm>
          <a:prstGeom prst="rect">
            <a:avLst/>
          </a:prstGeom>
          <a:solidFill>
            <a:srgbClr val="79D1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5022B404-0E69-4273-8689-BD6E71DB5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901" y="2719388"/>
            <a:ext cx="871538" cy="2776538"/>
          </a:xfrm>
          <a:prstGeom prst="rect">
            <a:avLst/>
          </a:prstGeom>
          <a:solidFill>
            <a:srgbClr val="F786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48D3B21F-59D2-403D-A2C1-0384ACB9E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4029075"/>
            <a:ext cx="871538" cy="1466850"/>
          </a:xfrm>
          <a:prstGeom prst="rect">
            <a:avLst/>
          </a:prstGeom>
          <a:solidFill>
            <a:srgbClr val="D2AA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DF78994D-A571-4549-990C-3A1F2210B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1" y="5080000"/>
            <a:ext cx="6508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Bebas Neue" panose="020B0606020202050201" pitchFamily="34" charset="0"/>
              </a:rPr>
              <a:t>50%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1E16AAF1-CD66-4C5E-A2EF-49C34352A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913" y="5080000"/>
            <a:ext cx="6508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Bebas Neue" panose="020B0606020202050201" pitchFamily="34" charset="0"/>
              </a:rPr>
              <a:t>80%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F4A03A07-EC5E-4606-B534-1542E003E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988" y="5080000"/>
            <a:ext cx="6508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Bebas Neue" panose="020B0606020202050201" pitchFamily="34" charset="0"/>
              </a:rPr>
              <a:t>65%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74266A5F-6351-48E4-8591-CE6C2E4BC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1" y="5080000"/>
            <a:ext cx="6508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Bebas Neue" panose="020B0606020202050201" pitchFamily="34" charset="0"/>
              </a:rPr>
              <a:t>40%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4" name="GROUP">
            <a:extLst>
              <a:ext uri="{FF2B5EF4-FFF2-40B4-BE49-F238E27FC236}">
                <a16:creationId xmlns:a16="http://schemas.microsoft.com/office/drawing/2014/main" id="{F2310E3D-A5BC-4DCB-A6EF-3DB0A7AC9537}"/>
              </a:ext>
            </a:extLst>
          </p:cNvPr>
          <p:cNvGrpSpPr/>
          <p:nvPr/>
        </p:nvGrpSpPr>
        <p:grpSpPr>
          <a:xfrm>
            <a:off x="1155701" y="4408660"/>
            <a:ext cx="1109662" cy="1152526"/>
            <a:chOff x="1155701" y="2768600"/>
            <a:chExt cx="1109662" cy="1152526"/>
          </a:xfrm>
        </p:grpSpPr>
        <p:sp>
          <p:nvSpPr>
            <p:cNvPr id="23" name="FREEFORM">
              <a:extLst>
                <a:ext uri="{FF2B5EF4-FFF2-40B4-BE49-F238E27FC236}">
                  <a16:creationId xmlns:a16="http://schemas.microsoft.com/office/drawing/2014/main" id="{1525010D-8D36-4244-9566-4B9A6DC91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3030538"/>
              <a:ext cx="1095375" cy="890588"/>
            </a:xfrm>
            <a:custGeom>
              <a:avLst/>
              <a:gdLst>
                <a:gd name="T0" fmla="*/ 749 w 1514"/>
                <a:gd name="T1" fmla="*/ 1203 h 1228"/>
                <a:gd name="T2" fmla="*/ 609 w 1514"/>
                <a:gd name="T3" fmla="*/ 1219 h 1228"/>
                <a:gd name="T4" fmla="*/ 259 w 1514"/>
                <a:gd name="T5" fmla="*/ 928 h 1228"/>
                <a:gd name="T6" fmla="*/ 347 w 1514"/>
                <a:gd name="T7" fmla="*/ 70 h 1228"/>
                <a:gd name="T8" fmla="*/ 757 w 1514"/>
                <a:gd name="T9" fmla="*/ 79 h 1228"/>
                <a:gd name="T10" fmla="*/ 1167 w 1514"/>
                <a:gd name="T11" fmla="*/ 70 h 1228"/>
                <a:gd name="T12" fmla="*/ 1256 w 1514"/>
                <a:gd name="T13" fmla="*/ 928 h 1228"/>
                <a:gd name="T14" fmla="*/ 884 w 1514"/>
                <a:gd name="T15" fmla="*/ 1217 h 1228"/>
                <a:gd name="T16" fmla="*/ 749 w 1514"/>
                <a:gd name="T17" fmla="*/ 1203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4" h="1228">
                  <a:moveTo>
                    <a:pt x="749" y="1203"/>
                  </a:moveTo>
                  <a:cubicBezTo>
                    <a:pt x="723" y="1204"/>
                    <a:pt x="685" y="1227"/>
                    <a:pt x="609" y="1219"/>
                  </a:cubicBezTo>
                  <a:cubicBezTo>
                    <a:pt x="495" y="1207"/>
                    <a:pt x="343" y="1085"/>
                    <a:pt x="259" y="928"/>
                  </a:cubicBezTo>
                  <a:cubicBezTo>
                    <a:pt x="0" y="444"/>
                    <a:pt x="178" y="139"/>
                    <a:pt x="347" y="70"/>
                  </a:cubicBezTo>
                  <a:cubicBezTo>
                    <a:pt x="516" y="0"/>
                    <a:pt x="650" y="79"/>
                    <a:pt x="757" y="79"/>
                  </a:cubicBezTo>
                  <a:cubicBezTo>
                    <a:pt x="864" y="79"/>
                    <a:pt x="998" y="0"/>
                    <a:pt x="1167" y="70"/>
                  </a:cubicBezTo>
                  <a:cubicBezTo>
                    <a:pt x="1337" y="139"/>
                    <a:pt x="1514" y="444"/>
                    <a:pt x="1256" y="928"/>
                  </a:cubicBezTo>
                  <a:cubicBezTo>
                    <a:pt x="1168" y="1093"/>
                    <a:pt x="1043" y="1188"/>
                    <a:pt x="884" y="1217"/>
                  </a:cubicBezTo>
                  <a:cubicBezTo>
                    <a:pt x="826" y="1228"/>
                    <a:pt x="779" y="1202"/>
                    <a:pt x="749" y="1203"/>
                  </a:cubicBezTo>
                  <a:close/>
                </a:path>
              </a:pathLst>
            </a:custGeom>
            <a:solidFill>
              <a:srgbClr val="D2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">
              <a:extLst>
                <a:ext uri="{FF2B5EF4-FFF2-40B4-BE49-F238E27FC236}">
                  <a16:creationId xmlns:a16="http://schemas.microsoft.com/office/drawing/2014/main" id="{F3DAE4FD-AA9F-4B82-BC80-93DEA8272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701" y="2768600"/>
              <a:ext cx="571500" cy="346075"/>
            </a:xfrm>
            <a:custGeom>
              <a:avLst/>
              <a:gdLst>
                <a:gd name="T0" fmla="*/ 769 w 790"/>
                <a:gd name="T1" fmla="*/ 470 h 476"/>
                <a:gd name="T2" fmla="*/ 789 w 790"/>
                <a:gd name="T3" fmla="*/ 431 h 476"/>
                <a:gd name="T4" fmla="*/ 728 w 790"/>
                <a:gd name="T5" fmla="*/ 325 h 476"/>
                <a:gd name="T6" fmla="*/ 615 w 790"/>
                <a:gd name="T7" fmla="*/ 118 h 476"/>
                <a:gd name="T8" fmla="*/ 246 w 790"/>
                <a:gd name="T9" fmla="*/ 49 h 476"/>
                <a:gd name="T10" fmla="*/ 0 w 790"/>
                <a:gd name="T11" fmla="*/ 145 h 476"/>
                <a:gd name="T12" fmla="*/ 312 w 790"/>
                <a:gd name="T13" fmla="*/ 368 h 476"/>
                <a:gd name="T14" fmla="*/ 709 w 790"/>
                <a:gd name="T15" fmla="*/ 342 h 476"/>
                <a:gd name="T16" fmla="*/ 769 w 790"/>
                <a:gd name="T17" fmla="*/ 47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76">
                  <a:moveTo>
                    <a:pt x="769" y="470"/>
                  </a:moveTo>
                  <a:cubicBezTo>
                    <a:pt x="773" y="476"/>
                    <a:pt x="789" y="434"/>
                    <a:pt x="789" y="431"/>
                  </a:cubicBezTo>
                  <a:cubicBezTo>
                    <a:pt x="790" y="377"/>
                    <a:pt x="741" y="343"/>
                    <a:pt x="728" y="325"/>
                  </a:cubicBezTo>
                  <a:cubicBezTo>
                    <a:pt x="714" y="306"/>
                    <a:pt x="678" y="179"/>
                    <a:pt x="615" y="118"/>
                  </a:cubicBezTo>
                  <a:cubicBezTo>
                    <a:pt x="552" y="57"/>
                    <a:pt x="381" y="0"/>
                    <a:pt x="246" y="49"/>
                  </a:cubicBezTo>
                  <a:cubicBezTo>
                    <a:pt x="111" y="98"/>
                    <a:pt x="106" y="171"/>
                    <a:pt x="0" y="145"/>
                  </a:cubicBezTo>
                  <a:cubicBezTo>
                    <a:pt x="88" y="200"/>
                    <a:pt x="121" y="301"/>
                    <a:pt x="312" y="368"/>
                  </a:cubicBezTo>
                  <a:cubicBezTo>
                    <a:pt x="503" y="435"/>
                    <a:pt x="659" y="309"/>
                    <a:pt x="709" y="342"/>
                  </a:cubicBezTo>
                  <a:cubicBezTo>
                    <a:pt x="758" y="376"/>
                    <a:pt x="788" y="431"/>
                    <a:pt x="769" y="470"/>
                  </a:cubicBezTo>
                  <a:close/>
                </a:path>
              </a:pathLst>
            </a:custGeom>
            <a:solidFill>
              <a:srgbClr val="FEB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">
              <a:extLst>
                <a:ext uri="{FF2B5EF4-FFF2-40B4-BE49-F238E27FC236}">
                  <a16:creationId xmlns:a16="http://schemas.microsoft.com/office/drawing/2014/main" id="{BB97CE4A-8349-420C-A759-4D593B5F4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701" y="2857500"/>
              <a:ext cx="571500" cy="257175"/>
            </a:xfrm>
            <a:custGeom>
              <a:avLst/>
              <a:gdLst>
                <a:gd name="T0" fmla="*/ 769 w 789"/>
                <a:gd name="T1" fmla="*/ 348 h 354"/>
                <a:gd name="T2" fmla="*/ 789 w 789"/>
                <a:gd name="T3" fmla="*/ 309 h 354"/>
                <a:gd name="T4" fmla="*/ 0 w 789"/>
                <a:gd name="T5" fmla="*/ 23 h 354"/>
                <a:gd name="T6" fmla="*/ 12 w 789"/>
                <a:gd name="T7" fmla="*/ 31 h 354"/>
                <a:gd name="T8" fmla="*/ 312 w 789"/>
                <a:gd name="T9" fmla="*/ 246 h 354"/>
                <a:gd name="T10" fmla="*/ 709 w 789"/>
                <a:gd name="T11" fmla="*/ 220 h 354"/>
                <a:gd name="T12" fmla="*/ 769 w 789"/>
                <a:gd name="T13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354">
                  <a:moveTo>
                    <a:pt x="769" y="348"/>
                  </a:moveTo>
                  <a:cubicBezTo>
                    <a:pt x="773" y="354"/>
                    <a:pt x="789" y="312"/>
                    <a:pt x="789" y="309"/>
                  </a:cubicBezTo>
                  <a:cubicBezTo>
                    <a:pt x="658" y="0"/>
                    <a:pt x="157" y="104"/>
                    <a:pt x="0" y="23"/>
                  </a:cubicBezTo>
                  <a:cubicBezTo>
                    <a:pt x="5" y="25"/>
                    <a:pt x="9" y="28"/>
                    <a:pt x="12" y="31"/>
                  </a:cubicBezTo>
                  <a:cubicBezTo>
                    <a:pt x="92" y="88"/>
                    <a:pt x="130" y="182"/>
                    <a:pt x="312" y="246"/>
                  </a:cubicBezTo>
                  <a:cubicBezTo>
                    <a:pt x="503" y="313"/>
                    <a:pt x="659" y="187"/>
                    <a:pt x="709" y="220"/>
                  </a:cubicBezTo>
                  <a:cubicBezTo>
                    <a:pt x="758" y="254"/>
                    <a:pt x="788" y="309"/>
                    <a:pt x="769" y="348"/>
                  </a:cubicBezTo>
                  <a:close/>
                </a:path>
              </a:pathLst>
            </a:custGeom>
            <a:solidFill>
              <a:srgbClr val="F7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">
              <a:extLst>
                <a:ext uri="{FF2B5EF4-FFF2-40B4-BE49-F238E27FC236}">
                  <a16:creationId xmlns:a16="http://schemas.microsoft.com/office/drawing/2014/main" id="{94F80E94-3AFB-42EF-8142-1A086B9E9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1" y="3101975"/>
              <a:ext cx="398463" cy="111125"/>
            </a:xfrm>
            <a:custGeom>
              <a:avLst/>
              <a:gdLst>
                <a:gd name="T0" fmla="*/ 266 w 551"/>
                <a:gd name="T1" fmla="*/ 149 h 154"/>
                <a:gd name="T2" fmla="*/ 266 w 551"/>
                <a:gd name="T3" fmla="*/ 2 h 154"/>
                <a:gd name="T4" fmla="*/ 266 w 551"/>
                <a:gd name="T5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1" h="154">
                  <a:moveTo>
                    <a:pt x="266" y="149"/>
                  </a:moveTo>
                  <a:cubicBezTo>
                    <a:pt x="441" y="144"/>
                    <a:pt x="551" y="4"/>
                    <a:pt x="266" y="2"/>
                  </a:cubicBezTo>
                  <a:cubicBezTo>
                    <a:pt x="0" y="0"/>
                    <a:pt x="29" y="154"/>
                    <a:pt x="266" y="149"/>
                  </a:cubicBezTo>
                  <a:close/>
                </a:path>
              </a:pathLst>
            </a:custGeom>
            <a:solidFill>
              <a:srgbClr val="B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">
              <a:extLst>
                <a:ext uri="{FF2B5EF4-FFF2-40B4-BE49-F238E27FC236}">
                  <a16:creationId xmlns:a16="http://schemas.microsoft.com/office/drawing/2014/main" id="{12EE5CA6-76D0-471D-BA98-EB8E67E6A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26" y="3014663"/>
              <a:ext cx="96838" cy="184150"/>
            </a:xfrm>
            <a:custGeom>
              <a:avLst/>
              <a:gdLst>
                <a:gd name="T0" fmla="*/ 41 w 134"/>
                <a:gd name="T1" fmla="*/ 246 h 255"/>
                <a:gd name="T2" fmla="*/ 62 w 134"/>
                <a:gd name="T3" fmla="*/ 144 h 255"/>
                <a:gd name="T4" fmla="*/ 107 w 134"/>
                <a:gd name="T5" fmla="*/ 20 h 255"/>
                <a:gd name="T6" fmla="*/ 20 w 134"/>
                <a:gd name="T7" fmla="*/ 133 h 255"/>
                <a:gd name="T8" fmla="*/ 41 w 134"/>
                <a:gd name="T9" fmla="*/ 24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55">
                  <a:moveTo>
                    <a:pt x="41" y="246"/>
                  </a:moveTo>
                  <a:cubicBezTo>
                    <a:pt x="69" y="241"/>
                    <a:pt x="44" y="202"/>
                    <a:pt x="62" y="144"/>
                  </a:cubicBezTo>
                  <a:cubicBezTo>
                    <a:pt x="85" y="73"/>
                    <a:pt x="134" y="36"/>
                    <a:pt x="107" y="20"/>
                  </a:cubicBezTo>
                  <a:cubicBezTo>
                    <a:pt x="74" y="0"/>
                    <a:pt x="38" y="55"/>
                    <a:pt x="20" y="133"/>
                  </a:cubicBezTo>
                  <a:cubicBezTo>
                    <a:pt x="9" y="181"/>
                    <a:pt x="0" y="255"/>
                    <a:pt x="41" y="246"/>
                  </a:cubicBezTo>
                  <a:close/>
                </a:path>
              </a:pathLst>
            </a:custGeom>
            <a:solidFill>
              <a:srgbClr val="F7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">
              <a:extLst>
                <a:ext uri="{FF2B5EF4-FFF2-40B4-BE49-F238E27FC236}">
                  <a16:creationId xmlns:a16="http://schemas.microsoft.com/office/drawing/2014/main" id="{18A4F88D-D815-47F3-B496-61F67F2AB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188" y="3209925"/>
              <a:ext cx="152400" cy="153988"/>
            </a:xfrm>
            <a:prstGeom prst="ellipse">
              <a:avLst/>
            </a:prstGeom>
            <a:solidFill>
              <a:srgbClr val="E7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">
            <a:extLst>
              <a:ext uri="{FF2B5EF4-FFF2-40B4-BE49-F238E27FC236}">
                <a16:creationId xmlns:a16="http://schemas.microsoft.com/office/drawing/2014/main" id="{2A135296-92D1-4CBF-85A4-D0DF95BF59F9}"/>
              </a:ext>
            </a:extLst>
          </p:cNvPr>
          <p:cNvGrpSpPr/>
          <p:nvPr/>
        </p:nvGrpSpPr>
        <p:grpSpPr>
          <a:xfrm>
            <a:off x="2257426" y="4410248"/>
            <a:ext cx="1109663" cy="1150938"/>
            <a:chOff x="2257426" y="1428750"/>
            <a:chExt cx="1109663" cy="1150938"/>
          </a:xfrm>
        </p:grpSpPr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B971F03D-0164-44D7-A28B-78A120EE4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126" y="1690688"/>
              <a:ext cx="1096963" cy="889000"/>
            </a:xfrm>
            <a:custGeom>
              <a:avLst/>
              <a:gdLst>
                <a:gd name="T0" fmla="*/ 749 w 1515"/>
                <a:gd name="T1" fmla="*/ 1203 h 1227"/>
                <a:gd name="T2" fmla="*/ 609 w 1515"/>
                <a:gd name="T3" fmla="*/ 1219 h 1227"/>
                <a:gd name="T4" fmla="*/ 259 w 1515"/>
                <a:gd name="T5" fmla="*/ 928 h 1227"/>
                <a:gd name="T6" fmla="*/ 347 w 1515"/>
                <a:gd name="T7" fmla="*/ 69 h 1227"/>
                <a:gd name="T8" fmla="*/ 757 w 1515"/>
                <a:gd name="T9" fmla="*/ 79 h 1227"/>
                <a:gd name="T10" fmla="*/ 1168 w 1515"/>
                <a:gd name="T11" fmla="*/ 69 h 1227"/>
                <a:gd name="T12" fmla="*/ 1256 w 1515"/>
                <a:gd name="T13" fmla="*/ 928 h 1227"/>
                <a:gd name="T14" fmla="*/ 884 w 1515"/>
                <a:gd name="T15" fmla="*/ 1217 h 1227"/>
                <a:gd name="T16" fmla="*/ 749 w 1515"/>
                <a:gd name="T17" fmla="*/ 120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5" h="1227">
                  <a:moveTo>
                    <a:pt x="749" y="1203"/>
                  </a:moveTo>
                  <a:cubicBezTo>
                    <a:pt x="724" y="1203"/>
                    <a:pt x="685" y="1227"/>
                    <a:pt x="609" y="1219"/>
                  </a:cubicBezTo>
                  <a:cubicBezTo>
                    <a:pt x="496" y="1207"/>
                    <a:pt x="343" y="1084"/>
                    <a:pt x="259" y="928"/>
                  </a:cubicBezTo>
                  <a:cubicBezTo>
                    <a:pt x="0" y="444"/>
                    <a:pt x="178" y="138"/>
                    <a:pt x="347" y="69"/>
                  </a:cubicBezTo>
                  <a:cubicBezTo>
                    <a:pt x="516" y="0"/>
                    <a:pt x="650" y="79"/>
                    <a:pt x="757" y="79"/>
                  </a:cubicBezTo>
                  <a:cubicBezTo>
                    <a:pt x="865" y="79"/>
                    <a:pt x="998" y="0"/>
                    <a:pt x="1168" y="69"/>
                  </a:cubicBezTo>
                  <a:cubicBezTo>
                    <a:pt x="1337" y="138"/>
                    <a:pt x="1515" y="444"/>
                    <a:pt x="1256" y="928"/>
                  </a:cubicBezTo>
                  <a:cubicBezTo>
                    <a:pt x="1168" y="1092"/>
                    <a:pt x="1043" y="1188"/>
                    <a:pt x="884" y="1217"/>
                  </a:cubicBezTo>
                  <a:cubicBezTo>
                    <a:pt x="826" y="1227"/>
                    <a:pt x="779" y="1202"/>
                    <a:pt x="749" y="1203"/>
                  </a:cubicBezTo>
                  <a:close/>
                </a:path>
              </a:pathLst>
            </a:custGeom>
            <a:solidFill>
              <a:srgbClr val="D2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">
              <a:extLst>
                <a:ext uri="{FF2B5EF4-FFF2-40B4-BE49-F238E27FC236}">
                  <a16:creationId xmlns:a16="http://schemas.microsoft.com/office/drawing/2014/main" id="{DBF937A3-731D-4455-976E-921961688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426" y="1428750"/>
              <a:ext cx="571500" cy="344488"/>
            </a:xfrm>
            <a:custGeom>
              <a:avLst/>
              <a:gdLst>
                <a:gd name="T0" fmla="*/ 770 w 790"/>
                <a:gd name="T1" fmla="*/ 469 h 475"/>
                <a:gd name="T2" fmla="*/ 790 w 790"/>
                <a:gd name="T3" fmla="*/ 431 h 475"/>
                <a:gd name="T4" fmla="*/ 728 w 790"/>
                <a:gd name="T5" fmla="*/ 324 h 475"/>
                <a:gd name="T6" fmla="*/ 615 w 790"/>
                <a:gd name="T7" fmla="*/ 118 h 475"/>
                <a:gd name="T8" fmla="*/ 246 w 790"/>
                <a:gd name="T9" fmla="*/ 49 h 475"/>
                <a:gd name="T10" fmla="*/ 0 w 790"/>
                <a:gd name="T11" fmla="*/ 145 h 475"/>
                <a:gd name="T12" fmla="*/ 313 w 790"/>
                <a:gd name="T13" fmla="*/ 367 h 475"/>
                <a:gd name="T14" fmla="*/ 709 w 790"/>
                <a:gd name="T15" fmla="*/ 342 h 475"/>
                <a:gd name="T16" fmla="*/ 770 w 790"/>
                <a:gd name="T17" fmla="*/ 469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75">
                  <a:moveTo>
                    <a:pt x="770" y="469"/>
                  </a:moveTo>
                  <a:cubicBezTo>
                    <a:pt x="773" y="475"/>
                    <a:pt x="790" y="434"/>
                    <a:pt x="790" y="431"/>
                  </a:cubicBezTo>
                  <a:cubicBezTo>
                    <a:pt x="790" y="377"/>
                    <a:pt x="741" y="342"/>
                    <a:pt x="728" y="324"/>
                  </a:cubicBezTo>
                  <a:cubicBezTo>
                    <a:pt x="714" y="305"/>
                    <a:pt x="678" y="179"/>
                    <a:pt x="615" y="118"/>
                  </a:cubicBezTo>
                  <a:cubicBezTo>
                    <a:pt x="552" y="56"/>
                    <a:pt x="381" y="0"/>
                    <a:pt x="246" y="49"/>
                  </a:cubicBezTo>
                  <a:cubicBezTo>
                    <a:pt x="111" y="97"/>
                    <a:pt x="106" y="171"/>
                    <a:pt x="0" y="145"/>
                  </a:cubicBezTo>
                  <a:cubicBezTo>
                    <a:pt x="89" y="200"/>
                    <a:pt x="121" y="300"/>
                    <a:pt x="313" y="367"/>
                  </a:cubicBezTo>
                  <a:cubicBezTo>
                    <a:pt x="504" y="434"/>
                    <a:pt x="660" y="309"/>
                    <a:pt x="709" y="342"/>
                  </a:cubicBezTo>
                  <a:cubicBezTo>
                    <a:pt x="758" y="375"/>
                    <a:pt x="788" y="430"/>
                    <a:pt x="770" y="469"/>
                  </a:cubicBezTo>
                  <a:close/>
                </a:path>
              </a:pathLst>
            </a:custGeom>
            <a:solidFill>
              <a:srgbClr val="FEB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">
              <a:extLst>
                <a:ext uri="{FF2B5EF4-FFF2-40B4-BE49-F238E27FC236}">
                  <a16:creationId xmlns:a16="http://schemas.microsoft.com/office/drawing/2014/main" id="{054DA423-3B5A-4C96-89DE-B5AC94542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426" y="1516063"/>
              <a:ext cx="571500" cy="257175"/>
            </a:xfrm>
            <a:custGeom>
              <a:avLst/>
              <a:gdLst>
                <a:gd name="T0" fmla="*/ 770 w 790"/>
                <a:gd name="T1" fmla="*/ 348 h 354"/>
                <a:gd name="T2" fmla="*/ 790 w 790"/>
                <a:gd name="T3" fmla="*/ 310 h 354"/>
                <a:gd name="T4" fmla="*/ 0 w 790"/>
                <a:gd name="T5" fmla="*/ 24 h 354"/>
                <a:gd name="T6" fmla="*/ 12 w 790"/>
                <a:gd name="T7" fmla="*/ 32 h 354"/>
                <a:gd name="T8" fmla="*/ 313 w 790"/>
                <a:gd name="T9" fmla="*/ 246 h 354"/>
                <a:gd name="T10" fmla="*/ 709 w 790"/>
                <a:gd name="T11" fmla="*/ 221 h 354"/>
                <a:gd name="T12" fmla="*/ 770 w 790"/>
                <a:gd name="T13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0" h="354">
                  <a:moveTo>
                    <a:pt x="770" y="348"/>
                  </a:moveTo>
                  <a:cubicBezTo>
                    <a:pt x="773" y="354"/>
                    <a:pt x="790" y="313"/>
                    <a:pt x="790" y="310"/>
                  </a:cubicBezTo>
                  <a:cubicBezTo>
                    <a:pt x="658" y="0"/>
                    <a:pt x="157" y="105"/>
                    <a:pt x="0" y="24"/>
                  </a:cubicBezTo>
                  <a:cubicBezTo>
                    <a:pt x="5" y="26"/>
                    <a:pt x="9" y="29"/>
                    <a:pt x="12" y="32"/>
                  </a:cubicBezTo>
                  <a:cubicBezTo>
                    <a:pt x="92" y="88"/>
                    <a:pt x="130" y="182"/>
                    <a:pt x="313" y="246"/>
                  </a:cubicBezTo>
                  <a:cubicBezTo>
                    <a:pt x="504" y="313"/>
                    <a:pt x="660" y="188"/>
                    <a:pt x="709" y="221"/>
                  </a:cubicBezTo>
                  <a:cubicBezTo>
                    <a:pt x="758" y="254"/>
                    <a:pt x="788" y="309"/>
                    <a:pt x="770" y="348"/>
                  </a:cubicBezTo>
                  <a:close/>
                </a:path>
              </a:pathLst>
            </a:custGeom>
            <a:solidFill>
              <a:srgbClr val="F7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">
              <a:extLst>
                <a:ext uri="{FF2B5EF4-FFF2-40B4-BE49-F238E27FC236}">
                  <a16:creationId xmlns:a16="http://schemas.microsoft.com/office/drawing/2014/main" id="{57B182FC-29E1-4F71-9319-303FDCAF9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488" y="1760538"/>
              <a:ext cx="400050" cy="111125"/>
            </a:xfrm>
            <a:custGeom>
              <a:avLst/>
              <a:gdLst>
                <a:gd name="T0" fmla="*/ 266 w 552"/>
                <a:gd name="T1" fmla="*/ 148 h 154"/>
                <a:gd name="T2" fmla="*/ 266 w 552"/>
                <a:gd name="T3" fmla="*/ 2 h 154"/>
                <a:gd name="T4" fmla="*/ 266 w 552"/>
                <a:gd name="T5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154">
                  <a:moveTo>
                    <a:pt x="266" y="148"/>
                  </a:moveTo>
                  <a:cubicBezTo>
                    <a:pt x="442" y="144"/>
                    <a:pt x="552" y="4"/>
                    <a:pt x="266" y="2"/>
                  </a:cubicBezTo>
                  <a:cubicBezTo>
                    <a:pt x="0" y="0"/>
                    <a:pt x="29" y="154"/>
                    <a:pt x="266" y="148"/>
                  </a:cubicBezTo>
                  <a:close/>
                </a:path>
              </a:pathLst>
            </a:custGeom>
            <a:solidFill>
              <a:srgbClr val="B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">
              <a:extLst>
                <a:ext uri="{FF2B5EF4-FFF2-40B4-BE49-F238E27FC236}">
                  <a16:creationId xmlns:a16="http://schemas.microsoft.com/office/drawing/2014/main" id="{FC8C65BC-A3FB-40A8-9F10-5AB7DB501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1673225"/>
              <a:ext cx="96838" cy="184150"/>
            </a:xfrm>
            <a:custGeom>
              <a:avLst/>
              <a:gdLst>
                <a:gd name="T0" fmla="*/ 41 w 134"/>
                <a:gd name="T1" fmla="*/ 246 h 254"/>
                <a:gd name="T2" fmla="*/ 63 w 134"/>
                <a:gd name="T3" fmla="*/ 143 h 254"/>
                <a:gd name="T4" fmla="*/ 107 w 134"/>
                <a:gd name="T5" fmla="*/ 20 h 254"/>
                <a:gd name="T6" fmla="*/ 20 w 134"/>
                <a:gd name="T7" fmla="*/ 133 h 254"/>
                <a:gd name="T8" fmla="*/ 41 w 134"/>
                <a:gd name="T9" fmla="*/ 24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54">
                  <a:moveTo>
                    <a:pt x="41" y="246"/>
                  </a:moveTo>
                  <a:cubicBezTo>
                    <a:pt x="69" y="240"/>
                    <a:pt x="44" y="201"/>
                    <a:pt x="63" y="143"/>
                  </a:cubicBezTo>
                  <a:cubicBezTo>
                    <a:pt x="85" y="73"/>
                    <a:pt x="134" y="36"/>
                    <a:pt x="107" y="20"/>
                  </a:cubicBezTo>
                  <a:cubicBezTo>
                    <a:pt x="74" y="0"/>
                    <a:pt x="38" y="54"/>
                    <a:pt x="20" y="133"/>
                  </a:cubicBezTo>
                  <a:cubicBezTo>
                    <a:pt x="10" y="180"/>
                    <a:pt x="0" y="254"/>
                    <a:pt x="41" y="246"/>
                  </a:cubicBezTo>
                  <a:close/>
                </a:path>
              </a:pathLst>
            </a:custGeom>
            <a:solidFill>
              <a:srgbClr val="F7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">
              <a:extLst>
                <a:ext uri="{FF2B5EF4-FFF2-40B4-BE49-F238E27FC236}">
                  <a16:creationId xmlns:a16="http://schemas.microsoft.com/office/drawing/2014/main" id="{D7FCB432-E2BE-4980-937A-62FCA8785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3326" y="1868488"/>
              <a:ext cx="153988" cy="153988"/>
            </a:xfrm>
            <a:prstGeom prst="ellipse">
              <a:avLst/>
            </a:prstGeom>
            <a:solidFill>
              <a:srgbClr val="E7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">
            <a:extLst>
              <a:ext uri="{FF2B5EF4-FFF2-40B4-BE49-F238E27FC236}">
                <a16:creationId xmlns:a16="http://schemas.microsoft.com/office/drawing/2014/main" id="{1F8C5620-FC7A-4CC8-8E83-B233C035B570}"/>
              </a:ext>
            </a:extLst>
          </p:cNvPr>
          <p:cNvGrpSpPr/>
          <p:nvPr/>
        </p:nvGrpSpPr>
        <p:grpSpPr>
          <a:xfrm>
            <a:off x="3394076" y="4408660"/>
            <a:ext cx="1109663" cy="1152526"/>
            <a:chOff x="3394076" y="2187575"/>
            <a:chExt cx="1109663" cy="1152526"/>
          </a:xfrm>
        </p:grpSpPr>
        <p:sp>
          <p:nvSpPr>
            <p:cNvPr id="67" name="FREEFORM">
              <a:extLst>
                <a:ext uri="{FF2B5EF4-FFF2-40B4-BE49-F238E27FC236}">
                  <a16:creationId xmlns:a16="http://schemas.microsoft.com/office/drawing/2014/main" id="{C52E1F4C-CA05-47C5-AD90-CC22DD97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6" y="2449513"/>
              <a:ext cx="1096963" cy="890588"/>
            </a:xfrm>
            <a:custGeom>
              <a:avLst/>
              <a:gdLst>
                <a:gd name="T0" fmla="*/ 750 w 1515"/>
                <a:gd name="T1" fmla="*/ 1202 h 1227"/>
                <a:gd name="T2" fmla="*/ 609 w 1515"/>
                <a:gd name="T3" fmla="*/ 1219 h 1227"/>
                <a:gd name="T4" fmla="*/ 259 w 1515"/>
                <a:gd name="T5" fmla="*/ 928 h 1227"/>
                <a:gd name="T6" fmla="*/ 347 w 1515"/>
                <a:gd name="T7" fmla="*/ 69 h 1227"/>
                <a:gd name="T8" fmla="*/ 758 w 1515"/>
                <a:gd name="T9" fmla="*/ 79 h 1227"/>
                <a:gd name="T10" fmla="*/ 1168 w 1515"/>
                <a:gd name="T11" fmla="*/ 69 h 1227"/>
                <a:gd name="T12" fmla="*/ 1256 w 1515"/>
                <a:gd name="T13" fmla="*/ 928 h 1227"/>
                <a:gd name="T14" fmla="*/ 884 w 1515"/>
                <a:gd name="T15" fmla="*/ 1217 h 1227"/>
                <a:gd name="T16" fmla="*/ 750 w 1515"/>
                <a:gd name="T17" fmla="*/ 120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5" h="1227">
                  <a:moveTo>
                    <a:pt x="750" y="1202"/>
                  </a:moveTo>
                  <a:cubicBezTo>
                    <a:pt x="724" y="1203"/>
                    <a:pt x="685" y="1226"/>
                    <a:pt x="609" y="1219"/>
                  </a:cubicBezTo>
                  <a:cubicBezTo>
                    <a:pt x="496" y="1207"/>
                    <a:pt x="343" y="1084"/>
                    <a:pt x="259" y="928"/>
                  </a:cubicBezTo>
                  <a:cubicBezTo>
                    <a:pt x="0" y="444"/>
                    <a:pt x="178" y="138"/>
                    <a:pt x="347" y="69"/>
                  </a:cubicBezTo>
                  <a:cubicBezTo>
                    <a:pt x="517" y="0"/>
                    <a:pt x="651" y="79"/>
                    <a:pt x="758" y="79"/>
                  </a:cubicBezTo>
                  <a:cubicBezTo>
                    <a:pt x="865" y="79"/>
                    <a:pt x="999" y="0"/>
                    <a:pt x="1168" y="69"/>
                  </a:cubicBezTo>
                  <a:cubicBezTo>
                    <a:pt x="1337" y="138"/>
                    <a:pt x="1515" y="444"/>
                    <a:pt x="1256" y="928"/>
                  </a:cubicBezTo>
                  <a:cubicBezTo>
                    <a:pt x="1168" y="1092"/>
                    <a:pt x="1043" y="1188"/>
                    <a:pt x="884" y="1217"/>
                  </a:cubicBezTo>
                  <a:cubicBezTo>
                    <a:pt x="827" y="1227"/>
                    <a:pt x="779" y="1201"/>
                    <a:pt x="750" y="1202"/>
                  </a:cubicBezTo>
                  <a:close/>
                </a:path>
              </a:pathLst>
            </a:custGeom>
            <a:solidFill>
              <a:srgbClr val="D2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">
              <a:extLst>
                <a:ext uri="{FF2B5EF4-FFF2-40B4-BE49-F238E27FC236}">
                  <a16:creationId xmlns:a16="http://schemas.microsoft.com/office/drawing/2014/main" id="{BC676078-2E9E-4EFF-BD8F-FAAF11411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6" y="2187575"/>
              <a:ext cx="571500" cy="344488"/>
            </a:xfrm>
            <a:custGeom>
              <a:avLst/>
              <a:gdLst>
                <a:gd name="T0" fmla="*/ 769 w 789"/>
                <a:gd name="T1" fmla="*/ 469 h 475"/>
                <a:gd name="T2" fmla="*/ 789 w 789"/>
                <a:gd name="T3" fmla="*/ 431 h 475"/>
                <a:gd name="T4" fmla="*/ 727 w 789"/>
                <a:gd name="T5" fmla="*/ 324 h 475"/>
                <a:gd name="T6" fmla="*/ 614 w 789"/>
                <a:gd name="T7" fmla="*/ 118 h 475"/>
                <a:gd name="T8" fmla="*/ 245 w 789"/>
                <a:gd name="T9" fmla="*/ 48 h 475"/>
                <a:gd name="T10" fmla="*/ 0 w 789"/>
                <a:gd name="T11" fmla="*/ 145 h 475"/>
                <a:gd name="T12" fmla="*/ 312 w 789"/>
                <a:gd name="T13" fmla="*/ 367 h 475"/>
                <a:gd name="T14" fmla="*/ 708 w 789"/>
                <a:gd name="T15" fmla="*/ 342 h 475"/>
                <a:gd name="T16" fmla="*/ 769 w 789"/>
                <a:gd name="T17" fmla="*/ 469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9" h="475">
                  <a:moveTo>
                    <a:pt x="769" y="469"/>
                  </a:moveTo>
                  <a:cubicBezTo>
                    <a:pt x="772" y="475"/>
                    <a:pt x="789" y="433"/>
                    <a:pt x="789" y="431"/>
                  </a:cubicBezTo>
                  <a:cubicBezTo>
                    <a:pt x="789" y="376"/>
                    <a:pt x="740" y="342"/>
                    <a:pt x="727" y="324"/>
                  </a:cubicBezTo>
                  <a:cubicBezTo>
                    <a:pt x="714" y="305"/>
                    <a:pt x="677" y="179"/>
                    <a:pt x="614" y="118"/>
                  </a:cubicBezTo>
                  <a:cubicBezTo>
                    <a:pt x="551" y="56"/>
                    <a:pt x="380" y="0"/>
                    <a:pt x="245" y="48"/>
                  </a:cubicBezTo>
                  <a:cubicBezTo>
                    <a:pt x="110" y="97"/>
                    <a:pt x="105" y="171"/>
                    <a:pt x="0" y="145"/>
                  </a:cubicBezTo>
                  <a:cubicBezTo>
                    <a:pt x="88" y="200"/>
                    <a:pt x="121" y="300"/>
                    <a:pt x="312" y="367"/>
                  </a:cubicBezTo>
                  <a:cubicBezTo>
                    <a:pt x="503" y="434"/>
                    <a:pt x="659" y="309"/>
                    <a:pt x="708" y="342"/>
                  </a:cubicBezTo>
                  <a:cubicBezTo>
                    <a:pt x="757" y="375"/>
                    <a:pt x="787" y="430"/>
                    <a:pt x="769" y="469"/>
                  </a:cubicBezTo>
                  <a:close/>
                </a:path>
              </a:pathLst>
            </a:custGeom>
            <a:solidFill>
              <a:srgbClr val="FEB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">
              <a:extLst>
                <a:ext uri="{FF2B5EF4-FFF2-40B4-BE49-F238E27FC236}">
                  <a16:creationId xmlns:a16="http://schemas.microsoft.com/office/drawing/2014/main" id="{0705F5C3-A868-4383-8D37-236EAD552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6" y="2274888"/>
              <a:ext cx="571500" cy="257175"/>
            </a:xfrm>
            <a:custGeom>
              <a:avLst/>
              <a:gdLst>
                <a:gd name="T0" fmla="*/ 769 w 789"/>
                <a:gd name="T1" fmla="*/ 348 h 354"/>
                <a:gd name="T2" fmla="*/ 789 w 789"/>
                <a:gd name="T3" fmla="*/ 310 h 354"/>
                <a:gd name="T4" fmla="*/ 0 w 789"/>
                <a:gd name="T5" fmla="*/ 24 h 354"/>
                <a:gd name="T6" fmla="*/ 11 w 789"/>
                <a:gd name="T7" fmla="*/ 32 h 354"/>
                <a:gd name="T8" fmla="*/ 312 w 789"/>
                <a:gd name="T9" fmla="*/ 246 h 354"/>
                <a:gd name="T10" fmla="*/ 708 w 789"/>
                <a:gd name="T11" fmla="*/ 221 h 354"/>
                <a:gd name="T12" fmla="*/ 769 w 789"/>
                <a:gd name="T13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354">
                  <a:moveTo>
                    <a:pt x="769" y="348"/>
                  </a:moveTo>
                  <a:cubicBezTo>
                    <a:pt x="772" y="354"/>
                    <a:pt x="789" y="312"/>
                    <a:pt x="789" y="310"/>
                  </a:cubicBezTo>
                  <a:cubicBezTo>
                    <a:pt x="657" y="0"/>
                    <a:pt x="156" y="105"/>
                    <a:pt x="0" y="24"/>
                  </a:cubicBezTo>
                  <a:cubicBezTo>
                    <a:pt x="4" y="26"/>
                    <a:pt x="8" y="28"/>
                    <a:pt x="11" y="32"/>
                  </a:cubicBezTo>
                  <a:cubicBezTo>
                    <a:pt x="91" y="88"/>
                    <a:pt x="129" y="182"/>
                    <a:pt x="312" y="246"/>
                  </a:cubicBezTo>
                  <a:cubicBezTo>
                    <a:pt x="503" y="313"/>
                    <a:pt x="659" y="188"/>
                    <a:pt x="708" y="221"/>
                  </a:cubicBezTo>
                  <a:cubicBezTo>
                    <a:pt x="757" y="254"/>
                    <a:pt x="787" y="309"/>
                    <a:pt x="769" y="348"/>
                  </a:cubicBezTo>
                  <a:close/>
                </a:path>
              </a:pathLst>
            </a:custGeom>
            <a:solidFill>
              <a:srgbClr val="F7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">
              <a:extLst>
                <a:ext uri="{FF2B5EF4-FFF2-40B4-BE49-F238E27FC236}">
                  <a16:creationId xmlns:a16="http://schemas.microsoft.com/office/drawing/2014/main" id="{E3DB01F3-4EC7-4C11-9B21-C1838F69B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138" y="2519363"/>
              <a:ext cx="400050" cy="112713"/>
            </a:xfrm>
            <a:custGeom>
              <a:avLst/>
              <a:gdLst>
                <a:gd name="T0" fmla="*/ 267 w 552"/>
                <a:gd name="T1" fmla="*/ 148 h 154"/>
                <a:gd name="T2" fmla="*/ 267 w 552"/>
                <a:gd name="T3" fmla="*/ 2 h 154"/>
                <a:gd name="T4" fmla="*/ 267 w 552"/>
                <a:gd name="T5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154">
                  <a:moveTo>
                    <a:pt x="267" y="148"/>
                  </a:moveTo>
                  <a:cubicBezTo>
                    <a:pt x="442" y="144"/>
                    <a:pt x="552" y="4"/>
                    <a:pt x="267" y="2"/>
                  </a:cubicBezTo>
                  <a:cubicBezTo>
                    <a:pt x="0" y="0"/>
                    <a:pt x="29" y="154"/>
                    <a:pt x="267" y="148"/>
                  </a:cubicBezTo>
                  <a:close/>
                </a:path>
              </a:pathLst>
            </a:custGeom>
            <a:solidFill>
              <a:srgbClr val="B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">
              <a:extLst>
                <a:ext uri="{FF2B5EF4-FFF2-40B4-BE49-F238E27FC236}">
                  <a16:creationId xmlns:a16="http://schemas.microsoft.com/office/drawing/2014/main" id="{22C2DEF4-7F84-4C11-A4FA-353478D15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13" y="2433638"/>
              <a:ext cx="96838" cy="184150"/>
            </a:xfrm>
            <a:custGeom>
              <a:avLst/>
              <a:gdLst>
                <a:gd name="T0" fmla="*/ 41 w 135"/>
                <a:gd name="T1" fmla="*/ 246 h 254"/>
                <a:gd name="T2" fmla="*/ 63 w 135"/>
                <a:gd name="T3" fmla="*/ 143 h 254"/>
                <a:gd name="T4" fmla="*/ 107 w 135"/>
                <a:gd name="T5" fmla="*/ 19 h 254"/>
                <a:gd name="T6" fmla="*/ 21 w 135"/>
                <a:gd name="T7" fmla="*/ 133 h 254"/>
                <a:gd name="T8" fmla="*/ 41 w 135"/>
                <a:gd name="T9" fmla="*/ 24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4">
                  <a:moveTo>
                    <a:pt x="41" y="246"/>
                  </a:moveTo>
                  <a:cubicBezTo>
                    <a:pt x="70" y="240"/>
                    <a:pt x="45" y="201"/>
                    <a:pt x="63" y="143"/>
                  </a:cubicBezTo>
                  <a:cubicBezTo>
                    <a:pt x="85" y="72"/>
                    <a:pt x="135" y="36"/>
                    <a:pt x="107" y="19"/>
                  </a:cubicBezTo>
                  <a:cubicBezTo>
                    <a:pt x="74" y="0"/>
                    <a:pt x="38" y="54"/>
                    <a:pt x="21" y="133"/>
                  </a:cubicBezTo>
                  <a:cubicBezTo>
                    <a:pt x="10" y="180"/>
                    <a:pt x="0" y="254"/>
                    <a:pt x="41" y="246"/>
                  </a:cubicBezTo>
                  <a:close/>
                </a:path>
              </a:pathLst>
            </a:custGeom>
            <a:solidFill>
              <a:srgbClr val="F7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">
              <a:extLst>
                <a:ext uri="{FF2B5EF4-FFF2-40B4-BE49-F238E27FC236}">
                  <a16:creationId xmlns:a16="http://schemas.microsoft.com/office/drawing/2014/main" id="{AA8C61C4-D662-4733-AEE8-C54F656B2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976" y="2628900"/>
              <a:ext cx="152400" cy="152400"/>
            </a:xfrm>
            <a:prstGeom prst="ellipse">
              <a:avLst/>
            </a:prstGeom>
            <a:solidFill>
              <a:srgbClr val="E7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">
            <a:extLst>
              <a:ext uri="{FF2B5EF4-FFF2-40B4-BE49-F238E27FC236}">
                <a16:creationId xmlns:a16="http://schemas.microsoft.com/office/drawing/2014/main" id="{FC1499A6-2DD0-49B6-BD0D-6CC9B4636DEC}"/>
              </a:ext>
            </a:extLst>
          </p:cNvPr>
          <p:cNvGrpSpPr/>
          <p:nvPr/>
        </p:nvGrpSpPr>
        <p:grpSpPr>
          <a:xfrm>
            <a:off x="4514851" y="4426122"/>
            <a:ext cx="1109663" cy="1152525"/>
            <a:chOff x="4514851" y="3449638"/>
            <a:chExt cx="1109663" cy="1152525"/>
          </a:xfrm>
        </p:grpSpPr>
        <p:sp>
          <p:nvSpPr>
            <p:cNvPr id="76" name="FREEFORM">
              <a:extLst>
                <a:ext uri="{FF2B5EF4-FFF2-40B4-BE49-F238E27FC236}">
                  <a16:creationId xmlns:a16="http://schemas.microsoft.com/office/drawing/2014/main" id="{A404B934-FA02-42AF-9C76-14FD65B62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551" y="3711575"/>
              <a:ext cx="1096963" cy="890588"/>
            </a:xfrm>
            <a:custGeom>
              <a:avLst/>
              <a:gdLst>
                <a:gd name="T0" fmla="*/ 750 w 1515"/>
                <a:gd name="T1" fmla="*/ 1202 h 1227"/>
                <a:gd name="T2" fmla="*/ 609 w 1515"/>
                <a:gd name="T3" fmla="*/ 1218 h 1227"/>
                <a:gd name="T4" fmla="*/ 259 w 1515"/>
                <a:gd name="T5" fmla="*/ 928 h 1227"/>
                <a:gd name="T6" fmla="*/ 347 w 1515"/>
                <a:gd name="T7" fmla="*/ 69 h 1227"/>
                <a:gd name="T8" fmla="*/ 758 w 1515"/>
                <a:gd name="T9" fmla="*/ 78 h 1227"/>
                <a:gd name="T10" fmla="*/ 1168 w 1515"/>
                <a:gd name="T11" fmla="*/ 69 h 1227"/>
                <a:gd name="T12" fmla="*/ 1256 w 1515"/>
                <a:gd name="T13" fmla="*/ 928 h 1227"/>
                <a:gd name="T14" fmla="*/ 884 w 1515"/>
                <a:gd name="T15" fmla="*/ 1216 h 1227"/>
                <a:gd name="T16" fmla="*/ 750 w 1515"/>
                <a:gd name="T17" fmla="*/ 120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5" h="1227">
                  <a:moveTo>
                    <a:pt x="750" y="1202"/>
                  </a:moveTo>
                  <a:cubicBezTo>
                    <a:pt x="724" y="1203"/>
                    <a:pt x="685" y="1226"/>
                    <a:pt x="609" y="1218"/>
                  </a:cubicBezTo>
                  <a:cubicBezTo>
                    <a:pt x="496" y="1207"/>
                    <a:pt x="343" y="1084"/>
                    <a:pt x="259" y="928"/>
                  </a:cubicBezTo>
                  <a:cubicBezTo>
                    <a:pt x="0" y="444"/>
                    <a:pt x="178" y="138"/>
                    <a:pt x="347" y="69"/>
                  </a:cubicBezTo>
                  <a:cubicBezTo>
                    <a:pt x="517" y="0"/>
                    <a:pt x="651" y="78"/>
                    <a:pt x="758" y="78"/>
                  </a:cubicBezTo>
                  <a:cubicBezTo>
                    <a:pt x="865" y="78"/>
                    <a:pt x="999" y="0"/>
                    <a:pt x="1168" y="69"/>
                  </a:cubicBezTo>
                  <a:cubicBezTo>
                    <a:pt x="1337" y="138"/>
                    <a:pt x="1515" y="444"/>
                    <a:pt x="1256" y="928"/>
                  </a:cubicBezTo>
                  <a:cubicBezTo>
                    <a:pt x="1168" y="1092"/>
                    <a:pt x="1043" y="1188"/>
                    <a:pt x="884" y="1216"/>
                  </a:cubicBezTo>
                  <a:cubicBezTo>
                    <a:pt x="827" y="1227"/>
                    <a:pt x="779" y="1201"/>
                    <a:pt x="750" y="1202"/>
                  </a:cubicBezTo>
                  <a:close/>
                </a:path>
              </a:pathLst>
            </a:custGeom>
            <a:solidFill>
              <a:srgbClr val="D2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">
              <a:extLst>
                <a:ext uri="{FF2B5EF4-FFF2-40B4-BE49-F238E27FC236}">
                  <a16:creationId xmlns:a16="http://schemas.microsoft.com/office/drawing/2014/main" id="{8C540EA6-6C18-4075-95EF-770B129DA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4851" y="3449638"/>
              <a:ext cx="571500" cy="344488"/>
            </a:xfrm>
            <a:custGeom>
              <a:avLst/>
              <a:gdLst>
                <a:gd name="T0" fmla="*/ 769 w 789"/>
                <a:gd name="T1" fmla="*/ 469 h 475"/>
                <a:gd name="T2" fmla="*/ 789 w 789"/>
                <a:gd name="T3" fmla="*/ 431 h 475"/>
                <a:gd name="T4" fmla="*/ 727 w 789"/>
                <a:gd name="T5" fmla="*/ 324 h 475"/>
                <a:gd name="T6" fmla="*/ 614 w 789"/>
                <a:gd name="T7" fmla="*/ 117 h 475"/>
                <a:gd name="T8" fmla="*/ 245 w 789"/>
                <a:gd name="T9" fmla="*/ 48 h 475"/>
                <a:gd name="T10" fmla="*/ 0 w 789"/>
                <a:gd name="T11" fmla="*/ 145 h 475"/>
                <a:gd name="T12" fmla="*/ 312 w 789"/>
                <a:gd name="T13" fmla="*/ 367 h 475"/>
                <a:gd name="T14" fmla="*/ 708 w 789"/>
                <a:gd name="T15" fmla="*/ 342 h 475"/>
                <a:gd name="T16" fmla="*/ 769 w 789"/>
                <a:gd name="T17" fmla="*/ 469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9" h="475">
                  <a:moveTo>
                    <a:pt x="769" y="469"/>
                  </a:moveTo>
                  <a:cubicBezTo>
                    <a:pt x="772" y="475"/>
                    <a:pt x="789" y="433"/>
                    <a:pt x="789" y="431"/>
                  </a:cubicBezTo>
                  <a:cubicBezTo>
                    <a:pt x="789" y="376"/>
                    <a:pt x="740" y="342"/>
                    <a:pt x="727" y="324"/>
                  </a:cubicBezTo>
                  <a:cubicBezTo>
                    <a:pt x="714" y="305"/>
                    <a:pt x="677" y="179"/>
                    <a:pt x="614" y="117"/>
                  </a:cubicBezTo>
                  <a:cubicBezTo>
                    <a:pt x="551" y="56"/>
                    <a:pt x="380" y="0"/>
                    <a:pt x="245" y="48"/>
                  </a:cubicBezTo>
                  <a:cubicBezTo>
                    <a:pt x="110" y="97"/>
                    <a:pt x="105" y="170"/>
                    <a:pt x="0" y="145"/>
                  </a:cubicBezTo>
                  <a:cubicBezTo>
                    <a:pt x="88" y="200"/>
                    <a:pt x="121" y="300"/>
                    <a:pt x="312" y="367"/>
                  </a:cubicBezTo>
                  <a:cubicBezTo>
                    <a:pt x="503" y="434"/>
                    <a:pt x="659" y="308"/>
                    <a:pt x="708" y="342"/>
                  </a:cubicBezTo>
                  <a:cubicBezTo>
                    <a:pt x="757" y="375"/>
                    <a:pt x="787" y="430"/>
                    <a:pt x="769" y="469"/>
                  </a:cubicBezTo>
                  <a:close/>
                </a:path>
              </a:pathLst>
            </a:custGeom>
            <a:solidFill>
              <a:srgbClr val="FEB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">
              <a:extLst>
                <a:ext uri="{FF2B5EF4-FFF2-40B4-BE49-F238E27FC236}">
                  <a16:creationId xmlns:a16="http://schemas.microsoft.com/office/drawing/2014/main" id="{0959C150-FAE2-424A-9DFC-E3A681FF8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4851" y="3536950"/>
              <a:ext cx="571500" cy="257175"/>
            </a:xfrm>
            <a:custGeom>
              <a:avLst/>
              <a:gdLst>
                <a:gd name="T0" fmla="*/ 769 w 789"/>
                <a:gd name="T1" fmla="*/ 348 h 354"/>
                <a:gd name="T2" fmla="*/ 789 w 789"/>
                <a:gd name="T3" fmla="*/ 310 h 354"/>
                <a:gd name="T4" fmla="*/ 0 w 789"/>
                <a:gd name="T5" fmla="*/ 24 h 354"/>
                <a:gd name="T6" fmla="*/ 11 w 789"/>
                <a:gd name="T7" fmla="*/ 31 h 354"/>
                <a:gd name="T8" fmla="*/ 312 w 789"/>
                <a:gd name="T9" fmla="*/ 246 h 354"/>
                <a:gd name="T10" fmla="*/ 708 w 789"/>
                <a:gd name="T11" fmla="*/ 221 h 354"/>
                <a:gd name="T12" fmla="*/ 769 w 789"/>
                <a:gd name="T13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354">
                  <a:moveTo>
                    <a:pt x="769" y="348"/>
                  </a:moveTo>
                  <a:cubicBezTo>
                    <a:pt x="772" y="354"/>
                    <a:pt x="789" y="312"/>
                    <a:pt x="789" y="310"/>
                  </a:cubicBezTo>
                  <a:cubicBezTo>
                    <a:pt x="657" y="0"/>
                    <a:pt x="156" y="104"/>
                    <a:pt x="0" y="24"/>
                  </a:cubicBezTo>
                  <a:cubicBezTo>
                    <a:pt x="4" y="25"/>
                    <a:pt x="8" y="28"/>
                    <a:pt x="11" y="31"/>
                  </a:cubicBezTo>
                  <a:cubicBezTo>
                    <a:pt x="91" y="88"/>
                    <a:pt x="130" y="182"/>
                    <a:pt x="312" y="246"/>
                  </a:cubicBezTo>
                  <a:cubicBezTo>
                    <a:pt x="503" y="313"/>
                    <a:pt x="659" y="187"/>
                    <a:pt x="708" y="221"/>
                  </a:cubicBezTo>
                  <a:cubicBezTo>
                    <a:pt x="757" y="254"/>
                    <a:pt x="787" y="309"/>
                    <a:pt x="769" y="348"/>
                  </a:cubicBezTo>
                  <a:close/>
                </a:path>
              </a:pathLst>
            </a:custGeom>
            <a:solidFill>
              <a:srgbClr val="F7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">
              <a:extLst>
                <a:ext uri="{FF2B5EF4-FFF2-40B4-BE49-F238E27FC236}">
                  <a16:creationId xmlns:a16="http://schemas.microsoft.com/office/drawing/2014/main" id="{E5AFDEA6-A5CF-4874-A249-A690A482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3781425"/>
              <a:ext cx="398463" cy="112713"/>
            </a:xfrm>
            <a:custGeom>
              <a:avLst/>
              <a:gdLst>
                <a:gd name="T0" fmla="*/ 266 w 551"/>
                <a:gd name="T1" fmla="*/ 148 h 154"/>
                <a:gd name="T2" fmla="*/ 266 w 551"/>
                <a:gd name="T3" fmla="*/ 1 h 154"/>
                <a:gd name="T4" fmla="*/ 266 w 551"/>
                <a:gd name="T5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1" h="154">
                  <a:moveTo>
                    <a:pt x="266" y="148"/>
                  </a:moveTo>
                  <a:cubicBezTo>
                    <a:pt x="441" y="143"/>
                    <a:pt x="551" y="4"/>
                    <a:pt x="266" y="1"/>
                  </a:cubicBezTo>
                  <a:cubicBezTo>
                    <a:pt x="0" y="0"/>
                    <a:pt x="28" y="154"/>
                    <a:pt x="266" y="148"/>
                  </a:cubicBezTo>
                  <a:close/>
                </a:path>
              </a:pathLst>
            </a:custGeom>
            <a:solidFill>
              <a:srgbClr val="B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">
              <a:extLst>
                <a:ext uri="{FF2B5EF4-FFF2-40B4-BE49-F238E27FC236}">
                  <a16:creationId xmlns:a16="http://schemas.microsoft.com/office/drawing/2014/main" id="{8F1F4482-31CE-441C-B96F-9FD31F72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3694113"/>
              <a:ext cx="98425" cy="184150"/>
            </a:xfrm>
            <a:custGeom>
              <a:avLst/>
              <a:gdLst>
                <a:gd name="T0" fmla="*/ 41 w 135"/>
                <a:gd name="T1" fmla="*/ 247 h 255"/>
                <a:gd name="T2" fmla="*/ 63 w 135"/>
                <a:gd name="T3" fmla="*/ 144 h 255"/>
                <a:gd name="T4" fmla="*/ 107 w 135"/>
                <a:gd name="T5" fmla="*/ 20 h 255"/>
                <a:gd name="T6" fmla="*/ 21 w 135"/>
                <a:gd name="T7" fmla="*/ 133 h 255"/>
                <a:gd name="T8" fmla="*/ 41 w 135"/>
                <a:gd name="T9" fmla="*/ 24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5">
                  <a:moveTo>
                    <a:pt x="41" y="247"/>
                  </a:moveTo>
                  <a:cubicBezTo>
                    <a:pt x="70" y="241"/>
                    <a:pt x="45" y="202"/>
                    <a:pt x="63" y="144"/>
                  </a:cubicBezTo>
                  <a:cubicBezTo>
                    <a:pt x="85" y="73"/>
                    <a:pt x="135" y="36"/>
                    <a:pt x="107" y="20"/>
                  </a:cubicBezTo>
                  <a:cubicBezTo>
                    <a:pt x="74" y="0"/>
                    <a:pt x="39" y="55"/>
                    <a:pt x="21" y="133"/>
                  </a:cubicBezTo>
                  <a:cubicBezTo>
                    <a:pt x="10" y="181"/>
                    <a:pt x="0" y="255"/>
                    <a:pt x="41" y="247"/>
                  </a:cubicBezTo>
                  <a:close/>
                </a:path>
              </a:pathLst>
            </a:custGeom>
            <a:solidFill>
              <a:srgbClr val="F7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">
              <a:extLst>
                <a:ext uri="{FF2B5EF4-FFF2-40B4-BE49-F238E27FC236}">
                  <a16:creationId xmlns:a16="http://schemas.microsoft.com/office/drawing/2014/main" id="{C0844EE8-1E64-4E7A-9AB3-4FFA80684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751" y="3890963"/>
              <a:ext cx="153988" cy="152400"/>
            </a:xfrm>
            <a:prstGeom prst="ellipse">
              <a:avLst/>
            </a:prstGeom>
            <a:solidFill>
              <a:srgbClr val="E7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TEXTBOX">
            <a:extLst>
              <a:ext uri="{FF2B5EF4-FFF2-40B4-BE49-F238E27FC236}">
                <a16:creationId xmlns:a16="http://schemas.microsoft.com/office/drawing/2014/main" id="{10328130-C107-4C6C-A444-DD62E1CEF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556" y="4638675"/>
            <a:ext cx="4424673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improving your health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TEXTBOX">
            <a:extLst>
              <a:ext uri="{FF2B5EF4-FFF2-40B4-BE49-F238E27FC236}">
                <a16:creationId xmlns:a16="http://schemas.microsoft.com/office/drawing/2014/main" id="{2171CCAD-FFAC-4AC3-96E7-17D067FDF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8013" y="1876425"/>
            <a:ext cx="6127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 how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TEXTBOX">
            <a:extLst>
              <a:ext uri="{FF2B5EF4-FFF2-40B4-BE49-F238E27FC236}">
                <a16:creationId xmlns:a16="http://schemas.microsoft.com/office/drawing/2014/main" id="{BBE7EB0C-42D9-4EDB-AB9F-AEB6C0DE3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644" y="1861691"/>
            <a:ext cx="46310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to coordinate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TEXTBOX">
            <a:extLst>
              <a:ext uri="{FF2B5EF4-FFF2-40B4-BE49-F238E27FC236}">
                <a16:creationId xmlns:a16="http://schemas.microsoft.com/office/drawing/2014/main" id="{BEB410A9-F8C0-463F-A02F-134C1ECA8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726" y="1857375"/>
            <a:ext cx="23336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that gives you great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TEXTBOX">
            <a:extLst>
              <a:ext uri="{FF2B5EF4-FFF2-40B4-BE49-F238E27FC236}">
                <a16:creationId xmlns:a16="http://schemas.microsoft.com/office/drawing/2014/main" id="{CE988948-C5A8-48CC-AEBE-49E7AB01F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9301" y="1895475"/>
            <a:ext cx="9366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 ideas 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TEXTBOX">
            <a:extLst>
              <a:ext uri="{FF2B5EF4-FFF2-40B4-BE49-F238E27FC236}">
                <a16:creationId xmlns:a16="http://schemas.microsoft.com/office/drawing/2014/main" id="{95C18783-F6B0-4B07-9D8E-2EDEE20AB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30" y="2736042"/>
            <a:ext cx="1716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  your meals for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TEXTBOX">
            <a:extLst>
              <a:ext uri="{FF2B5EF4-FFF2-40B4-BE49-F238E27FC236}">
                <a16:creationId xmlns:a16="http://schemas.microsoft.com/office/drawing/2014/main" id="{2EF837E5-4103-493F-B9EB-903683928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855" y="4292600"/>
            <a:ext cx="179344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9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DK Lemon Yellow Sun" panose="02000000000000000000" pitchFamily="50" charset="0"/>
              </a:rPr>
              <a:t> possible with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FREEFORM">
            <a:extLst>
              <a:ext uri="{FF2B5EF4-FFF2-40B4-BE49-F238E27FC236}">
                <a16:creationId xmlns:a16="http://schemas.microsoft.com/office/drawing/2014/main" id="{5A18013E-70E2-4722-AD78-2F46F9C4DEB3}"/>
              </a:ext>
            </a:extLst>
          </p:cNvPr>
          <p:cNvSpPr>
            <a:spLocks/>
          </p:cNvSpPr>
          <p:nvPr/>
        </p:nvSpPr>
        <p:spPr bwMode="auto">
          <a:xfrm>
            <a:off x="10407651" y="2844800"/>
            <a:ext cx="555625" cy="566738"/>
          </a:xfrm>
          <a:custGeom>
            <a:avLst/>
            <a:gdLst>
              <a:gd name="T0" fmla="*/ 598 w 768"/>
              <a:gd name="T1" fmla="*/ 86 h 782"/>
              <a:gd name="T2" fmla="*/ 566 w 768"/>
              <a:gd name="T3" fmla="*/ 71 h 782"/>
              <a:gd name="T4" fmla="*/ 568 w 768"/>
              <a:gd name="T5" fmla="*/ 42 h 782"/>
              <a:gd name="T6" fmla="*/ 536 w 768"/>
              <a:gd name="T7" fmla="*/ 2 h 782"/>
              <a:gd name="T8" fmla="*/ 496 w 768"/>
              <a:gd name="T9" fmla="*/ 35 h 782"/>
              <a:gd name="T10" fmla="*/ 497 w 768"/>
              <a:gd name="T11" fmla="*/ 44 h 782"/>
              <a:gd name="T12" fmla="*/ 503 w 768"/>
              <a:gd name="T13" fmla="*/ 75 h 782"/>
              <a:gd name="T14" fmla="*/ 473 w 768"/>
              <a:gd name="T15" fmla="*/ 94 h 782"/>
              <a:gd name="T16" fmla="*/ 381 w 768"/>
              <a:gd name="T17" fmla="*/ 94 h 782"/>
              <a:gd name="T18" fmla="*/ 518 w 768"/>
              <a:gd name="T19" fmla="*/ 342 h 782"/>
              <a:gd name="T20" fmla="*/ 506 w 768"/>
              <a:gd name="T21" fmla="*/ 468 h 782"/>
              <a:gd name="T22" fmla="*/ 326 w 768"/>
              <a:gd name="T23" fmla="*/ 308 h 782"/>
              <a:gd name="T24" fmla="*/ 215 w 768"/>
              <a:gd name="T25" fmla="*/ 39 h 782"/>
              <a:gd name="T26" fmla="*/ 159 w 768"/>
              <a:gd name="T27" fmla="*/ 112 h 782"/>
              <a:gd name="T28" fmla="*/ 125 w 768"/>
              <a:gd name="T29" fmla="*/ 124 h 782"/>
              <a:gd name="T30" fmla="*/ 104 w 768"/>
              <a:gd name="T31" fmla="*/ 101 h 782"/>
              <a:gd name="T32" fmla="*/ 97 w 768"/>
              <a:gd name="T33" fmla="*/ 94 h 782"/>
              <a:gd name="T34" fmla="*/ 47 w 768"/>
              <a:gd name="T35" fmla="*/ 106 h 782"/>
              <a:gd name="T36" fmla="*/ 59 w 768"/>
              <a:gd name="T37" fmla="*/ 155 h 782"/>
              <a:gd name="T38" fmla="*/ 83 w 768"/>
              <a:gd name="T39" fmla="*/ 171 h 782"/>
              <a:gd name="T40" fmla="*/ 75 w 768"/>
              <a:gd name="T41" fmla="*/ 206 h 782"/>
              <a:gd name="T42" fmla="*/ 10 w 768"/>
              <a:gd name="T43" fmla="*/ 271 h 782"/>
              <a:gd name="T44" fmla="*/ 291 w 768"/>
              <a:gd name="T45" fmla="*/ 348 h 782"/>
              <a:gd name="T46" fmla="*/ 471 w 768"/>
              <a:gd name="T47" fmla="*/ 508 h 782"/>
              <a:gd name="T48" fmla="*/ 348 w 768"/>
              <a:gd name="T49" fmla="*/ 534 h 782"/>
              <a:gd name="T50" fmla="*/ 84 w 768"/>
              <a:gd name="T51" fmla="*/ 429 h 782"/>
              <a:gd name="T52" fmla="*/ 96 w 768"/>
              <a:gd name="T53" fmla="*/ 520 h 782"/>
              <a:gd name="T54" fmla="*/ 81 w 768"/>
              <a:gd name="T55" fmla="*/ 553 h 782"/>
              <a:gd name="T56" fmla="*/ 50 w 768"/>
              <a:gd name="T57" fmla="*/ 550 h 782"/>
              <a:gd name="T58" fmla="*/ 40 w 768"/>
              <a:gd name="T59" fmla="*/ 551 h 782"/>
              <a:gd name="T60" fmla="*/ 13 w 768"/>
              <a:gd name="T61" fmla="*/ 595 h 782"/>
              <a:gd name="T62" fmla="*/ 57 w 768"/>
              <a:gd name="T63" fmla="*/ 621 h 782"/>
              <a:gd name="T64" fmla="*/ 84 w 768"/>
              <a:gd name="T65" fmla="*/ 615 h 782"/>
              <a:gd name="T66" fmla="*/ 104 w 768"/>
              <a:gd name="T67" fmla="*/ 646 h 782"/>
              <a:gd name="T68" fmla="*/ 104 w 768"/>
              <a:gd name="T69" fmla="*/ 737 h 782"/>
              <a:gd name="T70" fmla="*/ 360 w 768"/>
              <a:gd name="T71" fmla="*/ 588 h 782"/>
              <a:gd name="T72" fmla="*/ 580 w 768"/>
              <a:gd name="T73" fmla="*/ 604 h 782"/>
              <a:gd name="T74" fmla="*/ 721 w 768"/>
              <a:gd name="T75" fmla="*/ 728 h 782"/>
              <a:gd name="T76" fmla="*/ 758 w 768"/>
              <a:gd name="T77" fmla="*/ 726 h 782"/>
              <a:gd name="T78" fmla="*/ 756 w 768"/>
              <a:gd name="T79" fmla="*/ 688 h 782"/>
              <a:gd name="T80" fmla="*/ 615 w 768"/>
              <a:gd name="T81" fmla="*/ 564 h 782"/>
              <a:gd name="T82" fmla="*/ 572 w 768"/>
              <a:gd name="T83" fmla="*/ 347 h 782"/>
              <a:gd name="T84" fmla="*/ 689 w 768"/>
              <a:gd name="T85" fmla="*/ 75 h 782"/>
              <a:gd name="T86" fmla="*/ 598 w 768"/>
              <a:gd name="T87" fmla="*/ 86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68" h="782">
                <a:moveTo>
                  <a:pt x="598" y="86"/>
                </a:moveTo>
                <a:cubicBezTo>
                  <a:pt x="585" y="98"/>
                  <a:pt x="564" y="88"/>
                  <a:pt x="566" y="71"/>
                </a:cubicBezTo>
                <a:lnTo>
                  <a:pt x="568" y="42"/>
                </a:lnTo>
                <a:cubicBezTo>
                  <a:pt x="569" y="23"/>
                  <a:pt x="556" y="4"/>
                  <a:pt x="536" y="2"/>
                </a:cubicBezTo>
                <a:cubicBezTo>
                  <a:pt x="516" y="0"/>
                  <a:pt x="498" y="15"/>
                  <a:pt x="496" y="35"/>
                </a:cubicBezTo>
                <a:cubicBezTo>
                  <a:pt x="496" y="38"/>
                  <a:pt x="496" y="41"/>
                  <a:pt x="497" y="44"/>
                </a:cubicBezTo>
                <a:lnTo>
                  <a:pt x="503" y="75"/>
                </a:lnTo>
                <a:cubicBezTo>
                  <a:pt x="506" y="92"/>
                  <a:pt x="487" y="104"/>
                  <a:pt x="473" y="94"/>
                </a:cubicBezTo>
                <a:cubicBezTo>
                  <a:pt x="441" y="71"/>
                  <a:pt x="407" y="53"/>
                  <a:pt x="381" y="94"/>
                </a:cubicBezTo>
                <a:cubicBezTo>
                  <a:pt x="338" y="160"/>
                  <a:pt x="420" y="282"/>
                  <a:pt x="518" y="342"/>
                </a:cubicBezTo>
                <a:cubicBezTo>
                  <a:pt x="507" y="377"/>
                  <a:pt x="500" y="422"/>
                  <a:pt x="506" y="468"/>
                </a:cubicBezTo>
                <a:lnTo>
                  <a:pt x="326" y="308"/>
                </a:lnTo>
                <a:cubicBezTo>
                  <a:pt x="341" y="193"/>
                  <a:pt x="295" y="47"/>
                  <a:pt x="215" y="39"/>
                </a:cubicBezTo>
                <a:cubicBezTo>
                  <a:pt x="166" y="35"/>
                  <a:pt x="160" y="73"/>
                  <a:pt x="159" y="112"/>
                </a:cubicBezTo>
                <a:cubicBezTo>
                  <a:pt x="158" y="130"/>
                  <a:pt x="136" y="137"/>
                  <a:pt x="125" y="124"/>
                </a:cubicBezTo>
                <a:lnTo>
                  <a:pt x="104" y="101"/>
                </a:lnTo>
                <a:cubicBezTo>
                  <a:pt x="102" y="98"/>
                  <a:pt x="100" y="96"/>
                  <a:pt x="97" y="94"/>
                </a:cubicBezTo>
                <a:cubicBezTo>
                  <a:pt x="80" y="83"/>
                  <a:pt x="57" y="88"/>
                  <a:pt x="47" y="106"/>
                </a:cubicBezTo>
                <a:cubicBezTo>
                  <a:pt x="37" y="122"/>
                  <a:pt x="43" y="144"/>
                  <a:pt x="59" y="155"/>
                </a:cubicBezTo>
                <a:lnTo>
                  <a:pt x="83" y="171"/>
                </a:lnTo>
                <a:cubicBezTo>
                  <a:pt x="98" y="181"/>
                  <a:pt x="93" y="203"/>
                  <a:pt x="75" y="206"/>
                </a:cubicBezTo>
                <a:cubicBezTo>
                  <a:pt x="37" y="213"/>
                  <a:pt x="0" y="223"/>
                  <a:pt x="10" y="271"/>
                </a:cubicBezTo>
                <a:cubicBezTo>
                  <a:pt x="27" y="350"/>
                  <a:pt x="178" y="377"/>
                  <a:pt x="291" y="348"/>
                </a:cubicBezTo>
                <a:lnTo>
                  <a:pt x="471" y="508"/>
                </a:lnTo>
                <a:cubicBezTo>
                  <a:pt x="424" y="507"/>
                  <a:pt x="381" y="519"/>
                  <a:pt x="348" y="534"/>
                </a:cubicBezTo>
                <a:cubicBezTo>
                  <a:pt x="276" y="445"/>
                  <a:pt x="145" y="378"/>
                  <a:pt x="84" y="429"/>
                </a:cubicBezTo>
                <a:cubicBezTo>
                  <a:pt x="47" y="460"/>
                  <a:pt x="70" y="491"/>
                  <a:pt x="96" y="520"/>
                </a:cubicBezTo>
                <a:cubicBezTo>
                  <a:pt x="108" y="533"/>
                  <a:pt x="98" y="554"/>
                  <a:pt x="81" y="553"/>
                </a:cubicBezTo>
                <a:lnTo>
                  <a:pt x="50" y="550"/>
                </a:lnTo>
                <a:cubicBezTo>
                  <a:pt x="47" y="550"/>
                  <a:pt x="44" y="550"/>
                  <a:pt x="40" y="551"/>
                </a:cubicBezTo>
                <a:cubicBezTo>
                  <a:pt x="21" y="555"/>
                  <a:pt x="8" y="575"/>
                  <a:pt x="13" y="595"/>
                </a:cubicBezTo>
                <a:cubicBezTo>
                  <a:pt x="17" y="614"/>
                  <a:pt x="37" y="624"/>
                  <a:pt x="57" y="621"/>
                </a:cubicBezTo>
                <a:lnTo>
                  <a:pt x="84" y="615"/>
                </a:lnTo>
                <a:cubicBezTo>
                  <a:pt x="102" y="612"/>
                  <a:pt x="114" y="631"/>
                  <a:pt x="104" y="646"/>
                </a:cubicBezTo>
                <a:cubicBezTo>
                  <a:pt x="81" y="678"/>
                  <a:pt x="62" y="711"/>
                  <a:pt x="104" y="737"/>
                </a:cubicBezTo>
                <a:cubicBezTo>
                  <a:pt x="173" y="782"/>
                  <a:pt x="302" y="691"/>
                  <a:pt x="360" y="588"/>
                </a:cubicBezTo>
                <a:cubicBezTo>
                  <a:pt x="396" y="570"/>
                  <a:pt x="496" y="530"/>
                  <a:pt x="580" y="604"/>
                </a:cubicBezTo>
                <a:lnTo>
                  <a:pt x="721" y="728"/>
                </a:lnTo>
                <a:cubicBezTo>
                  <a:pt x="732" y="738"/>
                  <a:pt x="749" y="737"/>
                  <a:pt x="758" y="726"/>
                </a:cubicBezTo>
                <a:cubicBezTo>
                  <a:pt x="768" y="715"/>
                  <a:pt x="767" y="698"/>
                  <a:pt x="756" y="688"/>
                </a:cubicBezTo>
                <a:lnTo>
                  <a:pt x="615" y="564"/>
                </a:lnTo>
                <a:cubicBezTo>
                  <a:pt x="531" y="489"/>
                  <a:pt x="558" y="386"/>
                  <a:pt x="572" y="347"/>
                </a:cubicBezTo>
                <a:cubicBezTo>
                  <a:pt x="667" y="277"/>
                  <a:pt x="742" y="138"/>
                  <a:pt x="689" y="75"/>
                </a:cubicBezTo>
                <a:cubicBezTo>
                  <a:pt x="658" y="37"/>
                  <a:pt x="627" y="60"/>
                  <a:pt x="598" y="86"/>
                </a:cubicBezTo>
                <a:close/>
              </a:path>
            </a:pathLst>
          </a:custGeom>
          <a:solidFill>
            <a:srgbClr val="137C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TEXTBOX">
            <a:extLst>
              <a:ext uri="{FF2B5EF4-FFF2-40B4-BE49-F238E27FC236}">
                <a16:creationId xmlns:a16="http://schemas.microsoft.com/office/drawing/2014/main" id="{0B68D60E-239D-4B66-B21D-C34134A21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576" y="3157537"/>
            <a:ext cx="297196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ArchDown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28242F"/>
                </a:solidFill>
                <a:effectLst/>
                <a:latin typeface="Bebas Neue" panose="020B0606020202050201" pitchFamily="34" charset="0"/>
              </a:rPr>
              <a:t>THE BEST RESULT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8242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047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2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2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9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decel="100000" fill="hold" grpId="0" nodeType="withEffect">
                                      <p:stCondLst>
                                        <p:cond delay="36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7" dur="100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64" presetClass="path" presetSubtype="0" decel="100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-4.375E-6 -1.85185E-6 L -4.375E-6 -0.27407 " pathEditMode="relative" rAng="0" ptsTypes="AA">
                                          <p:cBhvr>
                                            <p:cTn id="8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3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fill="hold" nodeType="withEffect" p14:presetBounceEnd="100000">
                                      <p:stCondLst>
                                        <p:cond delay="2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5" dur="100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64" presetClass="path" presetSubtype="0" decel="10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1.04167E-6 -1.85185E-6 L 1.04167E-6 -0.45602 " pathEditMode="relative" rAng="0" ptsTypes="AA">
                                          <p:cBhvr>
                                            <p:cTn id="97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28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fill="hold" nodeType="withEffect" p14:presetBounceEnd="100000">
                                      <p:stCondLst>
                                        <p:cond delay="2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3" dur="100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64" presetClass="path" presetSubtype="0" decel="10000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1.875E-6 -1.85185E-6 L 1.875E-6 -0.36759 " pathEditMode="relative" rAng="0" ptsTypes="AA">
                                          <p:cBhvr>
                                            <p:cTn id="105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23" presetClass="entr" presetSubtype="16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5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5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fill="hold" nodeType="withEffect" p14:presetBounceEnd="100000">
                                      <p:stCondLst>
                                        <p:cond delay="2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1" dur="1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64" presetClass="path" presetSubtype="0" decel="10000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Motion origin="layout" path="M 4.79167E-6 1.85185E-6 L 4.79167E-6 -0.1419 " pathEditMode="relative" rAng="0" ptsTypes="AA">
                                          <p:cBhvr>
                                            <p:cTn id="1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9" presetClass="entr" presetSubtype="0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49" presetClass="entr" presetSubtype="0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49" presetClass="entr" presetSubtype="0" decel="10000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49" presetClass="entr" presetSubtype="0" decel="10000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8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139" presetID="2" presetClass="exit" presetSubtype="2" accel="100000" fill="hold" grpId="1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0" dur="3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3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4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8" dur="3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3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2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3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6" dur="3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7" dur="3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0" dur="35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35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4" dur="35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35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8" dur="3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9" dur="3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72" dur="35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35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6" dur="3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3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0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84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8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92" dur="35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35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6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0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1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4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5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8" dur="3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3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2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6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9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0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1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4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2" presetClass="exit" presetSubtype="4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8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9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2" presetClass="exit" presetSubtype="4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2" presetClass="exit" presetSubtype="4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6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7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2" presetClass="exit" presetSubtype="4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0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1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4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5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8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9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2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3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6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7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8" grpId="0" animBg="1"/>
          <p:bldP spid="98" grpId="1" animBg="1"/>
          <p:bldP spid="99" grpId="0" animBg="1"/>
          <p:bldP spid="99" grpId="1" animBg="1"/>
          <p:bldP spid="100" grpId="0" animBg="1"/>
          <p:bldP spid="100" grpId="1" animBg="1"/>
          <p:bldP spid="101" grpId="0" animBg="1"/>
          <p:bldP spid="101" grpId="1" animBg="1"/>
          <p:bldP spid="102" grpId="0" animBg="1"/>
          <p:bldP spid="102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5" grpId="0" animBg="1"/>
          <p:bldP spid="15" grpId="1" animBg="1"/>
          <p:bldP spid="18" grpId="0" animBg="1"/>
          <p:bldP spid="18" grpId="1" animBg="1"/>
          <p:bldP spid="19" grpId="0"/>
          <p:bldP spid="19" grpId="1"/>
          <p:bldP spid="20" grpId="0"/>
          <p:bldP spid="20" grpId="1"/>
          <p:bldP spid="21" grpId="0"/>
          <p:bldP spid="21" grpId="1"/>
          <p:bldP spid="22" grpId="0"/>
          <p:bldP spid="22" grpId="1"/>
          <p:bldP spid="82" grpId="0"/>
          <p:bldP spid="82" grpId="1"/>
          <p:bldP spid="83" grpId="0"/>
          <p:bldP spid="83" grpId="1"/>
          <p:bldP spid="84" grpId="0"/>
          <p:bldP spid="84" grpId="1"/>
          <p:bldP spid="85" grpId="0"/>
          <p:bldP spid="85" grpId="1"/>
          <p:bldP spid="86" grpId="0"/>
          <p:bldP spid="86" grpId="1"/>
          <p:bldP spid="94" grpId="0"/>
          <p:bldP spid="94" grpId="1"/>
          <p:bldP spid="96" grpId="0"/>
          <p:bldP spid="96" grpId="1"/>
          <p:bldP spid="97" grpId="0" animBg="1"/>
          <p:bldP spid="97" grpId="1" animBg="1"/>
          <p:bldP spid="103" grpId="0"/>
          <p:bldP spid="10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2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2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9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decel="100000" fill="hold" grpId="0" nodeType="withEffect">
                                      <p:stCondLst>
                                        <p:cond delay="36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100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64" presetClass="path" presetSubtype="0" decel="100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-4.375E-6 -1.85185E-6 L -4.375E-6 -0.27407 " pathEditMode="relative" rAng="0" ptsTypes="AA">
                                          <p:cBhvr>
                                            <p:cTn id="8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3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00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64" presetClass="path" presetSubtype="0" decel="10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1.04167E-6 -1.85185E-6 L 1.04167E-6 -0.45602 " pathEditMode="relative" rAng="0" ptsTypes="AA">
                                          <p:cBhvr>
                                            <p:cTn id="97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28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00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64" presetClass="path" presetSubtype="0" decel="10000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1.875E-6 -1.85185E-6 L 1.875E-6 -0.36759 " pathEditMode="relative" rAng="0" ptsTypes="AA">
                                          <p:cBhvr>
                                            <p:cTn id="105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23" presetClass="entr" presetSubtype="16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5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5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3000" y="10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64" presetClass="path" presetSubtype="0" decel="10000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Motion origin="layout" path="M 4.79167E-6 1.85185E-6 L 4.79167E-6 -0.1419 " pathEditMode="relative" rAng="0" ptsTypes="AA">
                                          <p:cBhvr>
                                            <p:cTn id="113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9" presetClass="entr" presetSubtype="0" de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49" presetClass="entr" presetSubtype="0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49" presetClass="entr" presetSubtype="0" decel="10000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49" presetClass="entr" presetSubtype="0" decel="10000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8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139" presetID="2" presetClass="exit" presetSubtype="2" accel="100000" fill="hold" grpId="1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0" dur="3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3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4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8" dur="3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3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2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3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6" dur="3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7" dur="3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0" dur="35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35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4" dur="35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35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8" dur="3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9" dur="3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72" dur="35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35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6" dur="3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3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0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3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84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8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3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2" presetClass="exit" presetSubtype="2" accel="100000" fill="hold" grpId="1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92" dur="35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35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6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3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0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1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4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5" dur="3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8" dur="3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3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2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3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6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9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0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1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4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3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2" presetClass="exit" presetSubtype="4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8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9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2" presetClass="exit" presetSubtype="4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2" presetClass="exit" presetSubtype="4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6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7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2" presetClass="exit" presetSubtype="4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0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1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4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5" dur="3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8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9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2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3" dur="3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2" presetClass="exit" presetSubtype="4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6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7" dur="3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8" grpId="0" animBg="1"/>
          <p:bldP spid="98" grpId="1" animBg="1"/>
          <p:bldP spid="99" grpId="0" animBg="1"/>
          <p:bldP spid="99" grpId="1" animBg="1"/>
          <p:bldP spid="100" grpId="0" animBg="1"/>
          <p:bldP spid="100" grpId="1" animBg="1"/>
          <p:bldP spid="101" grpId="0" animBg="1"/>
          <p:bldP spid="101" grpId="1" animBg="1"/>
          <p:bldP spid="102" grpId="0" animBg="1"/>
          <p:bldP spid="102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5" grpId="0" animBg="1"/>
          <p:bldP spid="15" grpId="1" animBg="1"/>
          <p:bldP spid="18" grpId="0" animBg="1"/>
          <p:bldP spid="18" grpId="1" animBg="1"/>
          <p:bldP spid="19" grpId="0"/>
          <p:bldP spid="19" grpId="1"/>
          <p:bldP spid="20" grpId="0"/>
          <p:bldP spid="20" grpId="1"/>
          <p:bldP spid="21" grpId="0"/>
          <p:bldP spid="21" grpId="1"/>
          <p:bldP spid="22" grpId="0"/>
          <p:bldP spid="22" grpId="1"/>
          <p:bldP spid="82" grpId="0"/>
          <p:bldP spid="82" grpId="1"/>
          <p:bldP spid="83" grpId="0"/>
          <p:bldP spid="83" grpId="1"/>
          <p:bldP spid="84" grpId="0"/>
          <p:bldP spid="84" grpId="1"/>
          <p:bldP spid="85" grpId="0"/>
          <p:bldP spid="85" grpId="1"/>
          <p:bldP spid="86" grpId="0"/>
          <p:bldP spid="86" grpId="1"/>
          <p:bldP spid="94" grpId="0"/>
          <p:bldP spid="94" grpId="1"/>
          <p:bldP spid="96" grpId="0"/>
          <p:bldP spid="96" grpId="1"/>
          <p:bldP spid="97" grpId="0" animBg="1"/>
          <p:bldP spid="97" grpId="1" animBg="1"/>
          <p:bldP spid="103" grpId="0"/>
          <p:bldP spid="103" grpId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3907</TotalTime>
  <Words>205</Words>
  <Application>Microsoft Office PowerPoint</Application>
  <PresentationFormat>Widescreen</PresentationFormat>
  <Paragraphs>67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DK Lemon Yellow Sun</vt:lpstr>
      <vt:lpstr>Pacifico</vt:lpstr>
      <vt:lpstr>Arial</vt:lpstr>
      <vt:lpstr>Open Sans Extrabold</vt:lpstr>
      <vt:lpstr>Bebas Neue</vt:lpstr>
      <vt:lpstr>Open Sans Light</vt:lpstr>
      <vt:lpstr>Calibri</vt:lpstr>
      <vt:lpstr>Calibri Light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133</cp:revision>
  <dcterms:created xsi:type="dcterms:W3CDTF">2017-11-03T15:25:01Z</dcterms:created>
  <dcterms:modified xsi:type="dcterms:W3CDTF">2017-12-14T02:56:45Z</dcterms:modified>
</cp:coreProperties>
</file>